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68" r:id="rId1"/>
  </p:sldMasterIdLst>
  <p:notesMasterIdLst>
    <p:notesMasterId r:id="rId98"/>
  </p:notesMasterIdLst>
  <p:sldIdLst>
    <p:sldId id="326" r:id="rId2"/>
    <p:sldId id="2142532438" r:id="rId3"/>
    <p:sldId id="2142532454" r:id="rId4"/>
    <p:sldId id="2142532475" r:id="rId5"/>
    <p:sldId id="2142532466" r:id="rId6"/>
    <p:sldId id="2142532471" r:id="rId7"/>
    <p:sldId id="2142532465" r:id="rId8"/>
    <p:sldId id="1740" r:id="rId9"/>
    <p:sldId id="2142532353" r:id="rId10"/>
    <p:sldId id="1659" r:id="rId11"/>
    <p:sldId id="317" r:id="rId12"/>
    <p:sldId id="319" r:id="rId13"/>
    <p:sldId id="320" r:id="rId14"/>
    <p:sldId id="2142532349" r:id="rId15"/>
    <p:sldId id="2142532468" r:id="rId16"/>
    <p:sldId id="2142532463" r:id="rId17"/>
    <p:sldId id="2142532458" r:id="rId18"/>
    <p:sldId id="2142532457" r:id="rId19"/>
    <p:sldId id="2142532459" r:id="rId20"/>
    <p:sldId id="2142532509" r:id="rId21"/>
    <p:sldId id="2142532485" r:id="rId22"/>
    <p:sldId id="2142532486" r:id="rId23"/>
    <p:sldId id="2142532489" r:id="rId24"/>
    <p:sldId id="2142532472" r:id="rId25"/>
    <p:sldId id="1568" r:id="rId26"/>
    <p:sldId id="1562" r:id="rId27"/>
    <p:sldId id="2142532510" r:id="rId28"/>
    <p:sldId id="2142532508" r:id="rId29"/>
    <p:sldId id="258" r:id="rId30"/>
    <p:sldId id="1398" r:id="rId31"/>
    <p:sldId id="1399" r:id="rId32"/>
    <p:sldId id="262" r:id="rId33"/>
    <p:sldId id="260" r:id="rId34"/>
    <p:sldId id="261" r:id="rId35"/>
    <p:sldId id="2142532511" r:id="rId36"/>
    <p:sldId id="2142532481" r:id="rId37"/>
    <p:sldId id="2142532512" r:id="rId38"/>
    <p:sldId id="2142532513" r:id="rId39"/>
    <p:sldId id="2142532460" r:id="rId40"/>
    <p:sldId id="2142532462" r:id="rId41"/>
    <p:sldId id="2142532499" r:id="rId42"/>
    <p:sldId id="2142532478" r:id="rId43"/>
    <p:sldId id="1576" r:id="rId44"/>
    <p:sldId id="2142532368" r:id="rId45"/>
    <p:sldId id="1577" r:id="rId46"/>
    <p:sldId id="1584" r:id="rId47"/>
    <p:sldId id="1585" r:id="rId48"/>
    <p:sldId id="1586" r:id="rId49"/>
    <p:sldId id="1595" r:id="rId50"/>
    <p:sldId id="1587" r:id="rId51"/>
    <p:sldId id="1597" r:id="rId52"/>
    <p:sldId id="1596" r:id="rId53"/>
    <p:sldId id="1744" r:id="rId54"/>
    <p:sldId id="1737" r:id="rId55"/>
    <p:sldId id="1605" r:id="rId56"/>
    <p:sldId id="2142532505" r:id="rId57"/>
    <p:sldId id="2142532507" r:id="rId58"/>
    <p:sldId id="1594" r:id="rId59"/>
    <p:sldId id="1639" r:id="rId60"/>
    <p:sldId id="1601" r:id="rId61"/>
    <p:sldId id="1609" r:id="rId62"/>
    <p:sldId id="1611" r:id="rId63"/>
    <p:sldId id="1627" r:id="rId64"/>
    <p:sldId id="1626" r:id="rId65"/>
    <p:sldId id="1539" r:id="rId66"/>
    <p:sldId id="1610" r:id="rId67"/>
    <p:sldId id="1612" r:id="rId68"/>
    <p:sldId id="1613" r:id="rId69"/>
    <p:sldId id="2142532514" r:id="rId70"/>
    <p:sldId id="2142532502" r:id="rId71"/>
    <p:sldId id="2142532520" r:id="rId72"/>
    <p:sldId id="2142532523" r:id="rId73"/>
    <p:sldId id="2142532518" r:id="rId74"/>
    <p:sldId id="2142532519" r:id="rId75"/>
    <p:sldId id="2142532524" r:id="rId76"/>
    <p:sldId id="2142532522" r:id="rId77"/>
    <p:sldId id="2142532525" r:id="rId78"/>
    <p:sldId id="2142532526" r:id="rId79"/>
    <p:sldId id="2142532530" r:id="rId80"/>
    <p:sldId id="2142532393" r:id="rId81"/>
    <p:sldId id="2142532403" r:id="rId82"/>
    <p:sldId id="2142532436" r:id="rId83"/>
    <p:sldId id="2142532430" r:id="rId84"/>
    <p:sldId id="2142532529" r:id="rId85"/>
    <p:sldId id="2142532398" r:id="rId86"/>
    <p:sldId id="2142532528" r:id="rId87"/>
    <p:sldId id="2142532397" r:id="rId88"/>
    <p:sldId id="2142532498" r:id="rId89"/>
    <p:sldId id="2142532515" r:id="rId90"/>
    <p:sldId id="257" r:id="rId91"/>
    <p:sldId id="2142532500" r:id="rId92"/>
    <p:sldId id="2142532491" r:id="rId93"/>
    <p:sldId id="2142532501" r:id="rId94"/>
    <p:sldId id="357" r:id="rId95"/>
    <p:sldId id="1588" r:id="rId96"/>
    <p:sldId id="1686" r:id="rId97"/>
  </p:sldIdLst>
  <p:sldSz cx="12192000" cy="6858000"/>
  <p:notesSz cx="6858000" cy="9144000"/>
  <p:defaultTextStyle>
    <a:defPPr>
      <a:defRPr lang="en-GB"/>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E0E3"/>
    <a:srgbClr val="CC6600"/>
    <a:srgbClr val="AAF4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EEA141-BB18-4452-9162-6CABAD843043}" v="66" dt="2025-05-22T11:57:53.6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72" autoAdjust="0"/>
    <p:restoredTop sz="95006" autoAdjust="0"/>
  </p:normalViewPr>
  <p:slideViewPr>
    <p:cSldViewPr>
      <p:cViewPr varScale="1">
        <p:scale>
          <a:sx n="135" d="100"/>
          <a:sy n="135" d="100"/>
        </p:scale>
        <p:origin x="150" y="474"/>
      </p:cViewPr>
      <p:guideLst>
        <p:guide orient="horz" pos="2160"/>
        <p:guide pos="3840"/>
      </p:guideLst>
    </p:cSldViewPr>
  </p:slideViewPr>
  <p:outlineViewPr>
    <p:cViewPr>
      <p:scale>
        <a:sx n="33" d="100"/>
        <a:sy n="33" d="100"/>
      </p:scale>
      <p:origin x="0" y="-1580"/>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Partridge" userId="fddcdfea-9f20-4de9-9127-456d5eaae227" providerId="ADAL" clId="{E3A0C6DD-E01F-4271-B2D6-425E731EC098}"/>
    <pc:docChg chg="undo redo custSel addSld delSld modSld sldOrd">
      <pc:chgData name="Chris Partridge" userId="fddcdfea-9f20-4de9-9127-456d5eaae227" providerId="ADAL" clId="{E3A0C6DD-E01F-4271-B2D6-425E731EC098}" dt="2025-05-06T10:34:50.815" v="408" actId="14734"/>
      <pc:docMkLst>
        <pc:docMk/>
      </pc:docMkLst>
      <pc:sldChg chg="del">
        <pc:chgData name="Chris Partridge" userId="fddcdfea-9f20-4de9-9127-456d5eaae227" providerId="ADAL" clId="{E3A0C6DD-E01F-4271-B2D6-425E731EC098}" dt="2025-04-28T11:36:20.488" v="170" actId="47"/>
        <pc:sldMkLst>
          <pc:docMk/>
          <pc:sldMk cId="1333602779" sldId="317"/>
        </pc:sldMkLst>
      </pc:sldChg>
      <pc:sldChg chg="del">
        <pc:chgData name="Chris Partridge" userId="fddcdfea-9f20-4de9-9127-456d5eaae227" providerId="ADAL" clId="{E3A0C6DD-E01F-4271-B2D6-425E731EC098}" dt="2025-04-28T11:36:20.488" v="170" actId="47"/>
        <pc:sldMkLst>
          <pc:docMk/>
          <pc:sldMk cId="405946516" sldId="327"/>
        </pc:sldMkLst>
      </pc:sldChg>
      <pc:sldChg chg="del">
        <pc:chgData name="Chris Partridge" userId="fddcdfea-9f20-4de9-9127-456d5eaae227" providerId="ADAL" clId="{E3A0C6DD-E01F-4271-B2D6-425E731EC098}" dt="2025-04-28T11:36:20.488" v="170" actId="47"/>
        <pc:sldMkLst>
          <pc:docMk/>
          <pc:sldMk cId="1444283076" sldId="328"/>
        </pc:sldMkLst>
      </pc:sldChg>
      <pc:sldChg chg="del">
        <pc:chgData name="Chris Partridge" userId="fddcdfea-9f20-4de9-9127-456d5eaae227" providerId="ADAL" clId="{E3A0C6DD-E01F-4271-B2D6-425E731EC098}" dt="2025-04-28T11:36:20.488" v="170" actId="47"/>
        <pc:sldMkLst>
          <pc:docMk/>
          <pc:sldMk cId="3584208154" sldId="329"/>
        </pc:sldMkLst>
      </pc:sldChg>
      <pc:sldChg chg="del">
        <pc:chgData name="Chris Partridge" userId="fddcdfea-9f20-4de9-9127-456d5eaae227" providerId="ADAL" clId="{E3A0C6DD-E01F-4271-B2D6-425E731EC098}" dt="2025-04-28T11:36:20.488" v="170" actId="47"/>
        <pc:sldMkLst>
          <pc:docMk/>
          <pc:sldMk cId="4167840645" sldId="330"/>
        </pc:sldMkLst>
      </pc:sldChg>
      <pc:sldChg chg="del">
        <pc:chgData name="Chris Partridge" userId="fddcdfea-9f20-4de9-9127-456d5eaae227" providerId="ADAL" clId="{E3A0C6DD-E01F-4271-B2D6-425E731EC098}" dt="2025-04-28T11:36:20.488" v="170" actId="47"/>
        <pc:sldMkLst>
          <pc:docMk/>
          <pc:sldMk cId="4285555476" sldId="331"/>
        </pc:sldMkLst>
      </pc:sldChg>
      <pc:sldChg chg="del">
        <pc:chgData name="Chris Partridge" userId="fddcdfea-9f20-4de9-9127-456d5eaae227" providerId="ADAL" clId="{E3A0C6DD-E01F-4271-B2D6-425E731EC098}" dt="2025-04-28T11:36:20.488" v="170" actId="47"/>
        <pc:sldMkLst>
          <pc:docMk/>
          <pc:sldMk cId="855306207" sldId="332"/>
        </pc:sldMkLst>
      </pc:sldChg>
      <pc:sldChg chg="del">
        <pc:chgData name="Chris Partridge" userId="fddcdfea-9f20-4de9-9127-456d5eaae227" providerId="ADAL" clId="{E3A0C6DD-E01F-4271-B2D6-425E731EC098}" dt="2025-04-28T11:36:20.488" v="170" actId="47"/>
        <pc:sldMkLst>
          <pc:docMk/>
          <pc:sldMk cId="61478442" sldId="333"/>
        </pc:sldMkLst>
      </pc:sldChg>
      <pc:sldChg chg="del">
        <pc:chgData name="Chris Partridge" userId="fddcdfea-9f20-4de9-9127-456d5eaae227" providerId="ADAL" clId="{E3A0C6DD-E01F-4271-B2D6-425E731EC098}" dt="2025-04-28T11:36:20.488" v="170" actId="47"/>
        <pc:sldMkLst>
          <pc:docMk/>
          <pc:sldMk cId="3750591633" sldId="334"/>
        </pc:sldMkLst>
      </pc:sldChg>
      <pc:sldChg chg="del">
        <pc:chgData name="Chris Partridge" userId="fddcdfea-9f20-4de9-9127-456d5eaae227" providerId="ADAL" clId="{E3A0C6DD-E01F-4271-B2D6-425E731EC098}" dt="2025-04-28T11:36:20.488" v="170" actId="47"/>
        <pc:sldMkLst>
          <pc:docMk/>
          <pc:sldMk cId="746434561" sldId="335"/>
        </pc:sldMkLst>
      </pc:sldChg>
      <pc:sldChg chg="del">
        <pc:chgData name="Chris Partridge" userId="fddcdfea-9f20-4de9-9127-456d5eaae227" providerId="ADAL" clId="{E3A0C6DD-E01F-4271-B2D6-425E731EC098}" dt="2025-04-28T11:40:09.706" v="246" actId="2696"/>
        <pc:sldMkLst>
          <pc:docMk/>
          <pc:sldMk cId="1496510325" sldId="336"/>
        </pc:sldMkLst>
      </pc:sldChg>
      <pc:sldChg chg="del">
        <pc:chgData name="Chris Partridge" userId="fddcdfea-9f20-4de9-9127-456d5eaae227" providerId="ADAL" clId="{E3A0C6DD-E01F-4271-B2D6-425E731EC098}" dt="2025-04-28T11:36:20.488" v="170" actId="47"/>
        <pc:sldMkLst>
          <pc:docMk/>
          <pc:sldMk cId="2183054150" sldId="337"/>
        </pc:sldMkLst>
      </pc:sldChg>
      <pc:sldChg chg="del">
        <pc:chgData name="Chris Partridge" userId="fddcdfea-9f20-4de9-9127-456d5eaae227" providerId="ADAL" clId="{E3A0C6DD-E01F-4271-B2D6-425E731EC098}" dt="2025-04-28T11:36:20.488" v="170" actId="47"/>
        <pc:sldMkLst>
          <pc:docMk/>
          <pc:sldMk cId="2343561161" sldId="338"/>
        </pc:sldMkLst>
      </pc:sldChg>
      <pc:sldChg chg="del">
        <pc:chgData name="Chris Partridge" userId="fddcdfea-9f20-4de9-9127-456d5eaae227" providerId="ADAL" clId="{E3A0C6DD-E01F-4271-B2D6-425E731EC098}" dt="2025-04-28T11:36:20.488" v="170" actId="47"/>
        <pc:sldMkLst>
          <pc:docMk/>
          <pc:sldMk cId="3050454236" sldId="1558"/>
        </pc:sldMkLst>
      </pc:sldChg>
      <pc:sldChg chg="del">
        <pc:chgData name="Chris Partridge" userId="fddcdfea-9f20-4de9-9127-456d5eaae227" providerId="ADAL" clId="{E3A0C6DD-E01F-4271-B2D6-425E731EC098}" dt="2025-04-28T11:36:20.488" v="170" actId="47"/>
        <pc:sldMkLst>
          <pc:docMk/>
          <pc:sldMk cId="3952888229" sldId="1648"/>
        </pc:sldMkLst>
      </pc:sldChg>
      <pc:sldChg chg="del">
        <pc:chgData name="Chris Partridge" userId="fddcdfea-9f20-4de9-9127-456d5eaae227" providerId="ADAL" clId="{E3A0C6DD-E01F-4271-B2D6-425E731EC098}" dt="2025-04-28T11:36:20.488" v="170" actId="47"/>
        <pc:sldMkLst>
          <pc:docMk/>
          <pc:sldMk cId="370549236" sldId="1716"/>
        </pc:sldMkLst>
      </pc:sldChg>
      <pc:sldChg chg="del">
        <pc:chgData name="Chris Partridge" userId="fddcdfea-9f20-4de9-9127-456d5eaae227" providerId="ADAL" clId="{E3A0C6DD-E01F-4271-B2D6-425E731EC098}" dt="2025-04-28T11:36:20.488" v="170" actId="47"/>
        <pc:sldMkLst>
          <pc:docMk/>
          <pc:sldMk cId="3621637193" sldId="1731"/>
        </pc:sldMkLst>
      </pc:sldChg>
      <pc:sldChg chg="del">
        <pc:chgData name="Chris Partridge" userId="fddcdfea-9f20-4de9-9127-456d5eaae227" providerId="ADAL" clId="{E3A0C6DD-E01F-4271-B2D6-425E731EC098}" dt="2025-04-28T11:36:20.488" v="170" actId="47"/>
        <pc:sldMkLst>
          <pc:docMk/>
          <pc:sldMk cId="3921794062" sldId="1737"/>
        </pc:sldMkLst>
      </pc:sldChg>
      <pc:sldChg chg="del">
        <pc:chgData name="Chris Partridge" userId="fddcdfea-9f20-4de9-9127-456d5eaae227" providerId="ADAL" clId="{E3A0C6DD-E01F-4271-B2D6-425E731EC098}" dt="2025-04-28T11:36:20.488" v="170" actId="47"/>
        <pc:sldMkLst>
          <pc:docMk/>
          <pc:sldMk cId="2841083834" sldId="1751"/>
        </pc:sldMkLst>
      </pc:sldChg>
      <pc:sldChg chg="del">
        <pc:chgData name="Chris Partridge" userId="fddcdfea-9f20-4de9-9127-456d5eaae227" providerId="ADAL" clId="{E3A0C6DD-E01F-4271-B2D6-425E731EC098}" dt="2025-04-28T11:36:20.488" v="170" actId="47"/>
        <pc:sldMkLst>
          <pc:docMk/>
          <pc:sldMk cId="995288403" sldId="1759"/>
        </pc:sldMkLst>
      </pc:sldChg>
      <pc:sldChg chg="del">
        <pc:chgData name="Chris Partridge" userId="fddcdfea-9f20-4de9-9127-456d5eaae227" providerId="ADAL" clId="{E3A0C6DD-E01F-4271-B2D6-425E731EC098}" dt="2025-04-28T11:36:20.488" v="170" actId="47"/>
        <pc:sldMkLst>
          <pc:docMk/>
          <pc:sldMk cId="1134967641" sldId="1760"/>
        </pc:sldMkLst>
      </pc:sldChg>
      <pc:sldChg chg="del">
        <pc:chgData name="Chris Partridge" userId="fddcdfea-9f20-4de9-9127-456d5eaae227" providerId="ADAL" clId="{E3A0C6DD-E01F-4271-B2D6-425E731EC098}" dt="2025-04-28T11:36:20.488" v="170" actId="47"/>
        <pc:sldMkLst>
          <pc:docMk/>
          <pc:sldMk cId="2974263315" sldId="1761"/>
        </pc:sldMkLst>
      </pc:sldChg>
      <pc:sldChg chg="del">
        <pc:chgData name="Chris Partridge" userId="fddcdfea-9f20-4de9-9127-456d5eaae227" providerId="ADAL" clId="{E3A0C6DD-E01F-4271-B2D6-425E731EC098}" dt="2025-04-28T11:36:20.488" v="170" actId="47"/>
        <pc:sldMkLst>
          <pc:docMk/>
          <pc:sldMk cId="3855230201" sldId="1762"/>
        </pc:sldMkLst>
      </pc:sldChg>
      <pc:sldChg chg="del">
        <pc:chgData name="Chris Partridge" userId="fddcdfea-9f20-4de9-9127-456d5eaae227" providerId="ADAL" clId="{E3A0C6DD-E01F-4271-B2D6-425E731EC098}" dt="2025-04-28T11:36:20.488" v="170" actId="47"/>
        <pc:sldMkLst>
          <pc:docMk/>
          <pc:sldMk cId="3527760601" sldId="1763"/>
        </pc:sldMkLst>
      </pc:sldChg>
      <pc:sldChg chg="del">
        <pc:chgData name="Chris Partridge" userId="fddcdfea-9f20-4de9-9127-456d5eaae227" providerId="ADAL" clId="{E3A0C6DD-E01F-4271-B2D6-425E731EC098}" dt="2025-04-28T11:36:20.488" v="170" actId="47"/>
        <pc:sldMkLst>
          <pc:docMk/>
          <pc:sldMk cId="1749815285" sldId="1764"/>
        </pc:sldMkLst>
      </pc:sldChg>
      <pc:sldChg chg="del">
        <pc:chgData name="Chris Partridge" userId="fddcdfea-9f20-4de9-9127-456d5eaae227" providerId="ADAL" clId="{E3A0C6DD-E01F-4271-B2D6-425E731EC098}" dt="2025-04-28T11:36:20.488" v="170" actId="47"/>
        <pc:sldMkLst>
          <pc:docMk/>
          <pc:sldMk cId="2223976746" sldId="2142532382"/>
        </pc:sldMkLst>
      </pc:sldChg>
      <pc:sldChg chg="del">
        <pc:chgData name="Chris Partridge" userId="fddcdfea-9f20-4de9-9127-456d5eaae227" providerId="ADAL" clId="{E3A0C6DD-E01F-4271-B2D6-425E731EC098}" dt="2025-04-28T11:36:20.488" v="170" actId="47"/>
        <pc:sldMkLst>
          <pc:docMk/>
          <pc:sldMk cId="3185065931" sldId="2142532387"/>
        </pc:sldMkLst>
      </pc:sldChg>
      <pc:sldChg chg="del">
        <pc:chgData name="Chris Partridge" userId="fddcdfea-9f20-4de9-9127-456d5eaae227" providerId="ADAL" clId="{E3A0C6DD-E01F-4271-B2D6-425E731EC098}" dt="2025-04-28T11:36:20.488" v="170" actId="47"/>
        <pc:sldMkLst>
          <pc:docMk/>
          <pc:sldMk cId="2627912951" sldId="2142532388"/>
        </pc:sldMkLst>
      </pc:sldChg>
      <pc:sldChg chg="del">
        <pc:chgData name="Chris Partridge" userId="fddcdfea-9f20-4de9-9127-456d5eaae227" providerId="ADAL" clId="{E3A0C6DD-E01F-4271-B2D6-425E731EC098}" dt="2025-04-28T11:36:20.488" v="170" actId="47"/>
        <pc:sldMkLst>
          <pc:docMk/>
          <pc:sldMk cId="95853979" sldId="2142532393"/>
        </pc:sldMkLst>
      </pc:sldChg>
      <pc:sldChg chg="del">
        <pc:chgData name="Chris Partridge" userId="fddcdfea-9f20-4de9-9127-456d5eaae227" providerId="ADAL" clId="{E3A0C6DD-E01F-4271-B2D6-425E731EC098}" dt="2025-04-28T11:36:20.488" v="170" actId="47"/>
        <pc:sldMkLst>
          <pc:docMk/>
          <pc:sldMk cId="51493726" sldId="2142532394"/>
        </pc:sldMkLst>
      </pc:sldChg>
      <pc:sldChg chg="del">
        <pc:chgData name="Chris Partridge" userId="fddcdfea-9f20-4de9-9127-456d5eaae227" providerId="ADAL" clId="{E3A0C6DD-E01F-4271-B2D6-425E731EC098}" dt="2025-04-28T11:36:20.488" v="170" actId="47"/>
        <pc:sldMkLst>
          <pc:docMk/>
          <pc:sldMk cId="942355129" sldId="2142532396"/>
        </pc:sldMkLst>
      </pc:sldChg>
      <pc:sldChg chg="del">
        <pc:chgData name="Chris Partridge" userId="fddcdfea-9f20-4de9-9127-456d5eaae227" providerId="ADAL" clId="{E3A0C6DD-E01F-4271-B2D6-425E731EC098}" dt="2025-04-28T11:36:20.488" v="170" actId="47"/>
        <pc:sldMkLst>
          <pc:docMk/>
          <pc:sldMk cId="4036084763" sldId="2142532397"/>
        </pc:sldMkLst>
      </pc:sldChg>
      <pc:sldChg chg="del">
        <pc:chgData name="Chris Partridge" userId="fddcdfea-9f20-4de9-9127-456d5eaae227" providerId="ADAL" clId="{E3A0C6DD-E01F-4271-B2D6-425E731EC098}" dt="2025-04-28T11:36:20.488" v="170" actId="47"/>
        <pc:sldMkLst>
          <pc:docMk/>
          <pc:sldMk cId="1281768739" sldId="2142532398"/>
        </pc:sldMkLst>
      </pc:sldChg>
      <pc:sldChg chg="del">
        <pc:chgData name="Chris Partridge" userId="fddcdfea-9f20-4de9-9127-456d5eaae227" providerId="ADAL" clId="{E3A0C6DD-E01F-4271-B2D6-425E731EC098}" dt="2025-04-28T11:36:20.488" v="170" actId="47"/>
        <pc:sldMkLst>
          <pc:docMk/>
          <pc:sldMk cId="3839869594" sldId="2142532402"/>
        </pc:sldMkLst>
      </pc:sldChg>
      <pc:sldChg chg="del">
        <pc:chgData name="Chris Partridge" userId="fddcdfea-9f20-4de9-9127-456d5eaae227" providerId="ADAL" clId="{E3A0C6DD-E01F-4271-B2D6-425E731EC098}" dt="2025-04-28T11:36:20.488" v="170" actId="47"/>
        <pc:sldMkLst>
          <pc:docMk/>
          <pc:sldMk cId="3393562223" sldId="2142532403"/>
        </pc:sldMkLst>
      </pc:sldChg>
      <pc:sldChg chg="del">
        <pc:chgData name="Chris Partridge" userId="fddcdfea-9f20-4de9-9127-456d5eaae227" providerId="ADAL" clId="{E3A0C6DD-E01F-4271-B2D6-425E731EC098}" dt="2025-04-28T11:36:20.488" v="170" actId="47"/>
        <pc:sldMkLst>
          <pc:docMk/>
          <pc:sldMk cId="3143732563" sldId="2142532430"/>
        </pc:sldMkLst>
      </pc:sldChg>
      <pc:sldChg chg="del">
        <pc:chgData name="Chris Partridge" userId="fddcdfea-9f20-4de9-9127-456d5eaae227" providerId="ADAL" clId="{E3A0C6DD-E01F-4271-B2D6-425E731EC098}" dt="2025-04-28T11:36:23.983" v="171" actId="47"/>
        <pc:sldMkLst>
          <pc:docMk/>
          <pc:sldMk cId="2049771386" sldId="2142532432"/>
        </pc:sldMkLst>
      </pc:sldChg>
      <pc:sldChg chg="del">
        <pc:chgData name="Chris Partridge" userId="fddcdfea-9f20-4de9-9127-456d5eaae227" providerId="ADAL" clId="{E3A0C6DD-E01F-4271-B2D6-425E731EC098}" dt="2025-04-28T11:36:23.983" v="171" actId="47"/>
        <pc:sldMkLst>
          <pc:docMk/>
          <pc:sldMk cId="3350203900" sldId="2142532435"/>
        </pc:sldMkLst>
      </pc:sldChg>
      <pc:sldChg chg="del">
        <pc:chgData name="Chris Partridge" userId="fddcdfea-9f20-4de9-9127-456d5eaae227" providerId="ADAL" clId="{E3A0C6DD-E01F-4271-B2D6-425E731EC098}" dt="2025-04-28T11:36:20.488" v="170" actId="47"/>
        <pc:sldMkLst>
          <pc:docMk/>
          <pc:sldMk cId="1207377781" sldId="2142532436"/>
        </pc:sldMkLst>
      </pc:sldChg>
      <pc:sldChg chg="addSp delSp modSp del mod chgLayout">
        <pc:chgData name="Chris Partridge" userId="fddcdfea-9f20-4de9-9127-456d5eaae227" providerId="ADAL" clId="{E3A0C6DD-E01F-4271-B2D6-425E731EC098}" dt="2025-04-28T11:40:06.711" v="245" actId="2696"/>
        <pc:sldMkLst>
          <pc:docMk/>
          <pc:sldMk cId="2550774036" sldId="2142532437"/>
        </pc:sldMkLst>
      </pc:sldChg>
      <pc:sldChg chg="addSp delSp modSp new mod ord">
        <pc:chgData name="Chris Partridge" userId="fddcdfea-9f20-4de9-9127-456d5eaae227" providerId="ADAL" clId="{E3A0C6DD-E01F-4271-B2D6-425E731EC098}" dt="2025-05-06T10:34:50.815" v="408" actId="14734"/>
        <pc:sldMkLst>
          <pc:docMk/>
          <pc:sldMk cId="3240419526" sldId="2142532438"/>
        </pc:sldMkLst>
        <pc:spChg chg="mod">
          <ac:chgData name="Chris Partridge" userId="fddcdfea-9f20-4de9-9127-456d5eaae227" providerId="ADAL" clId="{E3A0C6DD-E01F-4271-B2D6-425E731EC098}" dt="2025-04-28T11:39:51.755" v="241" actId="20577"/>
          <ac:spMkLst>
            <pc:docMk/>
            <pc:sldMk cId="3240419526" sldId="2142532438"/>
            <ac:spMk id="2" creationId="{9572A754-89AD-B731-BB30-5DD316604CF8}"/>
          </ac:spMkLst>
        </pc:spChg>
        <pc:graphicFrameChg chg="add mod ord modGraphic">
          <ac:chgData name="Chris Partridge" userId="fddcdfea-9f20-4de9-9127-456d5eaae227" providerId="ADAL" clId="{E3A0C6DD-E01F-4271-B2D6-425E731EC098}" dt="2025-05-06T10:34:50.815" v="408" actId="14734"/>
          <ac:graphicFrameMkLst>
            <pc:docMk/>
            <pc:sldMk cId="3240419526" sldId="2142532438"/>
            <ac:graphicFrameMk id="5" creationId="{9C5A47BD-8928-0486-E5F2-9E52513AFB14}"/>
          </ac:graphicFrameMkLst>
        </pc:graphicFrameChg>
      </pc:sldChg>
      <pc:sldChg chg="new del">
        <pc:chgData name="Chris Partridge" userId="fddcdfea-9f20-4de9-9127-456d5eaae227" providerId="ADAL" clId="{E3A0C6DD-E01F-4271-B2D6-425E731EC098}" dt="2025-04-30T11:52:06.672" v="318" actId="2696"/>
        <pc:sldMkLst>
          <pc:docMk/>
          <pc:sldMk cId="2072701828" sldId="2142532439"/>
        </pc:sldMkLst>
      </pc:sldChg>
      <pc:sldChg chg="modSp add mod">
        <pc:chgData name="Chris Partridge" userId="fddcdfea-9f20-4de9-9127-456d5eaae227" providerId="ADAL" clId="{E3A0C6DD-E01F-4271-B2D6-425E731EC098}" dt="2025-05-06T10:34:22.371" v="407" actId="20577"/>
        <pc:sldMkLst>
          <pc:docMk/>
          <pc:sldMk cId="360726428" sldId="2142532454"/>
        </pc:sldMkLst>
        <pc:spChg chg="mod">
          <ac:chgData name="Chris Partridge" userId="fddcdfea-9f20-4de9-9127-456d5eaae227" providerId="ADAL" clId="{E3A0C6DD-E01F-4271-B2D6-425E731EC098}" dt="2025-04-30T11:51:45.617" v="316" actId="20577"/>
          <ac:spMkLst>
            <pc:docMk/>
            <pc:sldMk cId="360726428" sldId="2142532454"/>
            <ac:spMk id="5" creationId="{6F6DF0F2-18F8-4DD9-FE6E-EEC1984BDF07}"/>
          </ac:spMkLst>
        </pc:spChg>
        <pc:spChg chg="mod">
          <ac:chgData name="Chris Partridge" userId="fddcdfea-9f20-4de9-9127-456d5eaae227" providerId="ADAL" clId="{E3A0C6DD-E01F-4271-B2D6-425E731EC098}" dt="2025-04-30T13:40:49.290" v="319" actId="108"/>
          <ac:spMkLst>
            <pc:docMk/>
            <pc:sldMk cId="360726428" sldId="2142532454"/>
            <ac:spMk id="6" creationId="{2B12E97D-3DD3-0D4B-C287-50CA22E9DB8C}"/>
          </ac:spMkLst>
        </pc:spChg>
        <pc:spChg chg="mod">
          <ac:chgData name="Chris Partridge" userId="fddcdfea-9f20-4de9-9127-456d5eaae227" providerId="ADAL" clId="{E3A0C6DD-E01F-4271-B2D6-425E731EC098}" dt="2025-05-06T10:34:22.371" v="407" actId="20577"/>
          <ac:spMkLst>
            <pc:docMk/>
            <pc:sldMk cId="360726428" sldId="2142532454"/>
            <ac:spMk id="10" creationId="{4F1BD34C-FBD8-1618-06DF-DE4EEF6678E1}"/>
          </ac:spMkLst>
        </pc:spChg>
        <pc:spChg chg="mod">
          <ac:chgData name="Chris Partridge" userId="fddcdfea-9f20-4de9-9127-456d5eaae227" providerId="ADAL" clId="{E3A0C6DD-E01F-4271-B2D6-425E731EC098}" dt="2025-04-30T13:41:18.859" v="320" actId="13822"/>
          <ac:spMkLst>
            <pc:docMk/>
            <pc:sldMk cId="360726428" sldId="2142532454"/>
            <ac:spMk id="13" creationId="{5021D692-9C39-8667-C1B1-F803A3659DCB}"/>
          </ac:spMkLst>
        </pc:spChg>
        <pc:spChg chg="mod">
          <ac:chgData name="Chris Partridge" userId="fddcdfea-9f20-4de9-9127-456d5eaae227" providerId="ADAL" clId="{E3A0C6DD-E01F-4271-B2D6-425E731EC098}" dt="2025-04-30T13:41:28.503" v="321" actId="13822"/>
          <ac:spMkLst>
            <pc:docMk/>
            <pc:sldMk cId="360726428" sldId="2142532454"/>
            <ac:spMk id="14" creationId="{7D030919-E010-05C5-A729-1B79B69BC5E3}"/>
          </ac:spMkLst>
        </pc:spChg>
      </pc:sldChg>
    </pc:docChg>
  </pc:docChgLst>
  <pc:docChgLst>
    <pc:chgData name="Chris Partridge" userId="fddcdfea-9f20-4de9-9127-456d5eaae227" providerId="ADAL" clId="{BEFF587F-8A15-48BB-AA31-BE89BA9914A4}"/>
    <pc:docChg chg="undo custSel addSld delSld modSld sldOrd">
      <pc:chgData name="Chris Partridge" userId="fddcdfea-9f20-4de9-9127-456d5eaae227" providerId="ADAL" clId="{BEFF587F-8A15-48BB-AA31-BE89BA9914A4}" dt="2025-05-16T12:36:56.293" v="5738" actId="1037"/>
      <pc:docMkLst>
        <pc:docMk/>
      </pc:docMkLst>
      <pc:sldChg chg="addSp modSp add mod">
        <pc:chgData name="Chris Partridge" userId="fddcdfea-9f20-4de9-9127-456d5eaae227" providerId="ADAL" clId="{BEFF587F-8A15-48BB-AA31-BE89BA9914A4}" dt="2025-05-09T08:31:40.445" v="4011" actId="1076"/>
        <pc:sldMkLst>
          <pc:docMk/>
          <pc:sldMk cId="1327507453" sldId="258"/>
        </pc:sldMkLst>
        <pc:spChg chg="add mod">
          <ac:chgData name="Chris Partridge" userId="fddcdfea-9f20-4de9-9127-456d5eaae227" providerId="ADAL" clId="{BEFF587F-8A15-48BB-AA31-BE89BA9914A4}" dt="2025-05-08T15:20:00.790" v="3109" actId="1076"/>
          <ac:spMkLst>
            <pc:docMk/>
            <pc:sldMk cId="1327507453" sldId="258"/>
            <ac:spMk id="3" creationId="{6A0464E0-3F82-360C-C17F-47076478AAE3}"/>
          </ac:spMkLst>
        </pc:spChg>
        <pc:spChg chg="add mod">
          <ac:chgData name="Chris Partridge" userId="fddcdfea-9f20-4de9-9127-456d5eaae227" providerId="ADAL" clId="{BEFF587F-8A15-48BB-AA31-BE89BA9914A4}" dt="2025-05-09T08:31:40.445" v="4011" actId="1076"/>
          <ac:spMkLst>
            <pc:docMk/>
            <pc:sldMk cId="1327507453" sldId="258"/>
            <ac:spMk id="6" creationId="{7029C132-B5B7-2B2D-18DC-3A25BA472957}"/>
          </ac:spMkLst>
        </pc:spChg>
        <pc:picChg chg="add mod">
          <ac:chgData name="Chris Partridge" userId="fddcdfea-9f20-4de9-9127-456d5eaae227" providerId="ADAL" clId="{BEFF587F-8A15-48BB-AA31-BE89BA9914A4}" dt="2025-05-09T08:31:32.277" v="4008"/>
          <ac:picMkLst>
            <pc:docMk/>
            <pc:sldMk cId="1327507453" sldId="258"/>
            <ac:picMk id="5" creationId="{F514F90A-F09E-56EF-8D46-F3EC095BFFDA}"/>
          </ac:picMkLst>
        </pc:picChg>
      </pc:sldChg>
      <pc:sldChg chg="addSp delSp modSp add del mod modClrScheme chgLayout">
        <pc:chgData name="Chris Partridge" userId="fddcdfea-9f20-4de9-9127-456d5eaae227" providerId="ADAL" clId="{BEFF587F-8A15-48BB-AA31-BE89BA9914A4}" dt="2025-05-08T14:40:03.809" v="3080" actId="2696"/>
        <pc:sldMkLst>
          <pc:docMk/>
          <pc:sldMk cId="2640040639" sldId="258"/>
        </pc:sldMkLst>
      </pc:sldChg>
      <pc:sldChg chg="add del">
        <pc:chgData name="Chris Partridge" userId="fddcdfea-9f20-4de9-9127-456d5eaae227" providerId="ADAL" clId="{BEFF587F-8A15-48BB-AA31-BE89BA9914A4}" dt="2025-05-08T14:40:03.809" v="3080" actId="2696"/>
        <pc:sldMkLst>
          <pc:docMk/>
          <pc:sldMk cId="2429257821" sldId="260"/>
        </pc:sldMkLst>
      </pc:sldChg>
      <pc:sldChg chg="addSp modSp add">
        <pc:chgData name="Chris Partridge" userId="fddcdfea-9f20-4de9-9127-456d5eaae227" providerId="ADAL" clId="{BEFF587F-8A15-48BB-AA31-BE89BA9914A4}" dt="2025-05-09T08:32:04.228" v="4015"/>
        <pc:sldMkLst>
          <pc:docMk/>
          <pc:sldMk cId="2836821367" sldId="260"/>
        </pc:sldMkLst>
        <pc:spChg chg="add mod">
          <ac:chgData name="Chris Partridge" userId="fddcdfea-9f20-4de9-9127-456d5eaae227" providerId="ADAL" clId="{BEFF587F-8A15-48BB-AA31-BE89BA9914A4}" dt="2025-05-08T14:41:28.691" v="3088"/>
          <ac:spMkLst>
            <pc:docMk/>
            <pc:sldMk cId="2836821367" sldId="260"/>
            <ac:spMk id="2" creationId="{46DAC522-7014-4FF4-9D2E-1369EEF7AC7B}"/>
          </ac:spMkLst>
        </pc:spChg>
        <pc:picChg chg="add mod">
          <ac:chgData name="Chris Partridge" userId="fddcdfea-9f20-4de9-9127-456d5eaae227" providerId="ADAL" clId="{BEFF587F-8A15-48BB-AA31-BE89BA9914A4}" dt="2025-05-09T08:32:04.228" v="4015"/>
          <ac:picMkLst>
            <pc:docMk/>
            <pc:sldMk cId="2836821367" sldId="260"/>
            <ac:picMk id="3" creationId="{D46DB5BE-D857-FB8A-0184-38F88EB416AB}"/>
          </ac:picMkLst>
        </pc:picChg>
      </pc:sldChg>
      <pc:sldChg chg="addSp modSp add mod">
        <pc:chgData name="Chris Partridge" userId="fddcdfea-9f20-4de9-9127-456d5eaae227" providerId="ADAL" clId="{BEFF587F-8A15-48BB-AA31-BE89BA9914A4}" dt="2025-05-09T08:32:09.714" v="4016"/>
        <pc:sldMkLst>
          <pc:docMk/>
          <pc:sldMk cId="1751881282" sldId="261"/>
        </pc:sldMkLst>
        <pc:spChg chg="add mod">
          <ac:chgData name="Chris Partridge" userId="fddcdfea-9f20-4de9-9127-456d5eaae227" providerId="ADAL" clId="{BEFF587F-8A15-48BB-AA31-BE89BA9914A4}" dt="2025-05-08T15:21:38.024" v="3126" actId="1076"/>
          <ac:spMkLst>
            <pc:docMk/>
            <pc:sldMk cId="1751881282" sldId="261"/>
            <ac:spMk id="6" creationId="{06895904-AFBE-0B84-D0F1-116F8DBA94AF}"/>
          </ac:spMkLst>
        </pc:spChg>
        <pc:graphicFrameChg chg="mod modGraphic">
          <ac:chgData name="Chris Partridge" userId="fddcdfea-9f20-4de9-9127-456d5eaae227" providerId="ADAL" clId="{BEFF587F-8A15-48BB-AA31-BE89BA9914A4}" dt="2025-05-08T15:21:30.263" v="3125" actId="14100"/>
          <ac:graphicFrameMkLst>
            <pc:docMk/>
            <pc:sldMk cId="1751881282" sldId="261"/>
            <ac:graphicFrameMk id="3" creationId="{70368DC0-D9F2-44FA-B095-885FD9C5406E}"/>
          </ac:graphicFrameMkLst>
        </pc:graphicFrameChg>
        <pc:picChg chg="add mod">
          <ac:chgData name="Chris Partridge" userId="fddcdfea-9f20-4de9-9127-456d5eaae227" providerId="ADAL" clId="{BEFF587F-8A15-48BB-AA31-BE89BA9914A4}" dt="2025-05-09T08:32:09.714" v="4016"/>
          <ac:picMkLst>
            <pc:docMk/>
            <pc:sldMk cId="1751881282" sldId="261"/>
            <ac:picMk id="7" creationId="{43F1A5F5-0256-97B6-43D2-72D4ECF49E56}"/>
          </ac:picMkLst>
        </pc:picChg>
      </pc:sldChg>
      <pc:sldChg chg="add del">
        <pc:chgData name="Chris Partridge" userId="fddcdfea-9f20-4de9-9127-456d5eaae227" providerId="ADAL" clId="{BEFF587F-8A15-48BB-AA31-BE89BA9914A4}" dt="2025-05-08T14:40:03.809" v="3080" actId="2696"/>
        <pc:sldMkLst>
          <pc:docMk/>
          <pc:sldMk cId="3186195853" sldId="261"/>
        </pc:sldMkLst>
      </pc:sldChg>
      <pc:sldChg chg="addSp modSp add">
        <pc:chgData name="Chris Partridge" userId="fddcdfea-9f20-4de9-9127-456d5eaae227" providerId="ADAL" clId="{BEFF587F-8A15-48BB-AA31-BE89BA9914A4}" dt="2025-05-09T08:32:02.632" v="4014"/>
        <pc:sldMkLst>
          <pc:docMk/>
          <pc:sldMk cId="2722714815" sldId="262"/>
        </pc:sldMkLst>
        <pc:spChg chg="add mod">
          <ac:chgData name="Chris Partridge" userId="fddcdfea-9f20-4de9-9127-456d5eaae227" providerId="ADAL" clId="{BEFF587F-8A15-48BB-AA31-BE89BA9914A4}" dt="2025-05-08T14:41:25.233" v="3087"/>
          <ac:spMkLst>
            <pc:docMk/>
            <pc:sldMk cId="2722714815" sldId="262"/>
            <ac:spMk id="2" creationId="{0465381B-A8C3-2D14-AF72-927F94281C3B}"/>
          </ac:spMkLst>
        </pc:spChg>
        <pc:picChg chg="add mod">
          <ac:chgData name="Chris Partridge" userId="fddcdfea-9f20-4de9-9127-456d5eaae227" providerId="ADAL" clId="{BEFF587F-8A15-48BB-AA31-BE89BA9914A4}" dt="2025-05-09T08:32:02.632" v="4014"/>
          <ac:picMkLst>
            <pc:docMk/>
            <pc:sldMk cId="2722714815" sldId="262"/>
            <ac:picMk id="4" creationId="{29F2380E-435C-6996-78AF-1AE526F7C7EE}"/>
          </ac:picMkLst>
        </pc:picChg>
      </pc:sldChg>
      <pc:sldChg chg="add del">
        <pc:chgData name="Chris Partridge" userId="fddcdfea-9f20-4de9-9127-456d5eaae227" providerId="ADAL" clId="{BEFF587F-8A15-48BB-AA31-BE89BA9914A4}" dt="2025-05-08T14:40:03.809" v="3080" actId="2696"/>
        <pc:sldMkLst>
          <pc:docMk/>
          <pc:sldMk cId="3172876539" sldId="262"/>
        </pc:sldMkLst>
      </pc:sldChg>
      <pc:sldChg chg="addSp modSp add ord">
        <pc:chgData name="Chris Partridge" userId="fddcdfea-9f20-4de9-9127-456d5eaae227" providerId="ADAL" clId="{BEFF587F-8A15-48BB-AA31-BE89BA9914A4}" dt="2025-05-15T16:44:04.940" v="5529"/>
        <pc:sldMkLst>
          <pc:docMk/>
          <pc:sldMk cId="3642657622" sldId="275"/>
        </pc:sldMkLst>
      </pc:sldChg>
      <pc:sldChg chg="modSp add mod">
        <pc:chgData name="Chris Partridge" userId="fddcdfea-9f20-4de9-9127-456d5eaae227" providerId="ADAL" clId="{BEFF587F-8A15-48BB-AA31-BE89BA9914A4}" dt="2025-05-16T12:33:34.100" v="5709" actId="20577"/>
        <pc:sldMkLst>
          <pc:docMk/>
          <pc:sldMk cId="1333602779" sldId="317"/>
        </pc:sldMkLst>
        <pc:spChg chg="mod">
          <ac:chgData name="Chris Partridge" userId="fddcdfea-9f20-4de9-9127-456d5eaae227" providerId="ADAL" clId="{BEFF587F-8A15-48BB-AA31-BE89BA9914A4}" dt="2025-05-16T12:33:34.100" v="5709" actId="20577"/>
          <ac:spMkLst>
            <pc:docMk/>
            <pc:sldMk cId="1333602779" sldId="317"/>
            <ac:spMk id="2" creationId="{10866D10-105A-4B23-A1E0-E3D8B8647C44}"/>
          </ac:spMkLst>
        </pc:spChg>
      </pc:sldChg>
      <pc:sldChg chg="addSp delSp modSp add mod">
        <pc:chgData name="Chris Partridge" userId="fddcdfea-9f20-4de9-9127-456d5eaae227" providerId="ADAL" clId="{BEFF587F-8A15-48BB-AA31-BE89BA9914A4}" dt="2025-05-09T08:31:16.763" v="4006" actId="1076"/>
        <pc:sldMkLst>
          <pc:docMk/>
          <pc:sldMk cId="2355066637" sldId="319"/>
        </pc:sldMkLst>
        <pc:spChg chg="add mod">
          <ac:chgData name="Chris Partridge" userId="fddcdfea-9f20-4de9-9127-456d5eaae227" providerId="ADAL" clId="{BEFF587F-8A15-48BB-AA31-BE89BA9914A4}" dt="2025-05-09T08:30:44.965" v="4003"/>
          <ac:spMkLst>
            <pc:docMk/>
            <pc:sldMk cId="2355066637" sldId="319"/>
            <ac:spMk id="2" creationId="{6F45294B-0C21-A33C-A7DE-8BA073A7C939}"/>
          </ac:spMkLst>
        </pc:spChg>
        <pc:spChg chg="mod">
          <ac:chgData name="Chris Partridge" userId="fddcdfea-9f20-4de9-9127-456d5eaae227" providerId="ADAL" clId="{BEFF587F-8A15-48BB-AA31-BE89BA9914A4}" dt="2025-05-07T16:08:57.166" v="2183" actId="6549"/>
          <ac:spMkLst>
            <pc:docMk/>
            <pc:sldMk cId="2355066637" sldId="319"/>
            <ac:spMk id="5" creationId="{337DC131-94CB-44D3-B820-941B250EDF89}"/>
          </ac:spMkLst>
        </pc:spChg>
        <pc:spChg chg="add mod">
          <ac:chgData name="Chris Partridge" userId="fddcdfea-9f20-4de9-9127-456d5eaae227" providerId="ADAL" clId="{BEFF587F-8A15-48BB-AA31-BE89BA9914A4}" dt="2025-05-07T16:07:45.887" v="2150" actId="20577"/>
          <ac:spMkLst>
            <pc:docMk/>
            <pc:sldMk cId="2355066637" sldId="319"/>
            <ac:spMk id="7" creationId="{21152F69-AE0E-A51F-948A-7594C1AC8167}"/>
          </ac:spMkLst>
        </pc:spChg>
        <pc:picChg chg="add mod">
          <ac:chgData name="Chris Partridge" userId="fddcdfea-9f20-4de9-9127-456d5eaae227" providerId="ADAL" clId="{BEFF587F-8A15-48BB-AA31-BE89BA9914A4}" dt="2025-05-09T08:31:16.763" v="4006" actId="1076"/>
          <ac:picMkLst>
            <pc:docMk/>
            <pc:sldMk cId="2355066637" sldId="319"/>
            <ac:picMk id="3" creationId="{5CAB012C-18B4-2167-1DA8-3E9575CBE4CE}"/>
          </ac:picMkLst>
        </pc:picChg>
      </pc:sldChg>
      <pc:sldChg chg="addSp modSp add mod">
        <pc:chgData name="Chris Partridge" userId="fddcdfea-9f20-4de9-9127-456d5eaae227" providerId="ADAL" clId="{BEFF587F-8A15-48BB-AA31-BE89BA9914A4}" dt="2025-05-09T08:31:22.903" v="4007"/>
        <pc:sldMkLst>
          <pc:docMk/>
          <pc:sldMk cId="2938823860" sldId="320"/>
        </pc:sldMkLst>
        <pc:spChg chg="mod">
          <ac:chgData name="Chris Partridge" userId="fddcdfea-9f20-4de9-9127-456d5eaae227" providerId="ADAL" clId="{BEFF587F-8A15-48BB-AA31-BE89BA9914A4}" dt="2025-05-07T16:09:10.337" v="2188" actId="6549"/>
          <ac:spMkLst>
            <pc:docMk/>
            <pc:sldMk cId="2938823860" sldId="320"/>
            <ac:spMk id="2" creationId="{5F127C29-06F0-496E-8655-534A86C0597F}"/>
          </ac:spMkLst>
        </pc:spChg>
        <pc:spChg chg="add mod">
          <ac:chgData name="Chris Partridge" userId="fddcdfea-9f20-4de9-9127-456d5eaae227" providerId="ADAL" clId="{BEFF587F-8A15-48BB-AA31-BE89BA9914A4}" dt="2025-05-09T08:30:50.852" v="4004"/>
          <ac:spMkLst>
            <pc:docMk/>
            <pc:sldMk cId="2938823860" sldId="320"/>
            <ac:spMk id="4" creationId="{6FDF1E6D-5478-A6C1-EA67-69BC96E69681}"/>
          </ac:spMkLst>
        </pc:spChg>
        <pc:spChg chg="add mod">
          <ac:chgData name="Chris Partridge" userId="fddcdfea-9f20-4de9-9127-456d5eaae227" providerId="ADAL" clId="{BEFF587F-8A15-48BB-AA31-BE89BA9914A4}" dt="2025-05-07T16:08:35.530" v="2162" actId="1076"/>
          <ac:spMkLst>
            <pc:docMk/>
            <pc:sldMk cId="2938823860" sldId="320"/>
            <ac:spMk id="6" creationId="{79AB6DAE-5875-2427-ABC0-213C09253BEC}"/>
          </ac:spMkLst>
        </pc:spChg>
        <pc:picChg chg="mod">
          <ac:chgData name="Chris Partridge" userId="fddcdfea-9f20-4de9-9127-456d5eaae227" providerId="ADAL" clId="{BEFF587F-8A15-48BB-AA31-BE89BA9914A4}" dt="2025-05-07T16:08:05.342" v="2152" actId="1076"/>
          <ac:picMkLst>
            <pc:docMk/>
            <pc:sldMk cId="2938823860" sldId="320"/>
            <ac:picMk id="5" creationId="{250149C3-61A1-4884-BAF2-95985E22733C}"/>
          </ac:picMkLst>
        </pc:picChg>
        <pc:picChg chg="add mod">
          <ac:chgData name="Chris Partridge" userId="fddcdfea-9f20-4de9-9127-456d5eaae227" providerId="ADAL" clId="{BEFF587F-8A15-48BB-AA31-BE89BA9914A4}" dt="2025-05-09T08:31:22.903" v="4007"/>
          <ac:picMkLst>
            <pc:docMk/>
            <pc:sldMk cId="2938823860" sldId="320"/>
            <ac:picMk id="7" creationId="{F52397C4-95A1-A09D-AF12-00144909D1AA}"/>
          </ac:picMkLst>
        </pc:picChg>
        <pc:picChg chg="mod ord">
          <ac:chgData name="Chris Partridge" userId="fddcdfea-9f20-4de9-9127-456d5eaae227" providerId="ADAL" clId="{BEFF587F-8A15-48BB-AA31-BE89BA9914A4}" dt="2025-05-07T16:08:40.037" v="2163" actId="166"/>
          <ac:picMkLst>
            <pc:docMk/>
            <pc:sldMk cId="2938823860" sldId="320"/>
            <ac:picMk id="9" creationId="{AF97809D-23EE-495B-8C4E-4E7B0B9C0978}"/>
          </ac:picMkLst>
        </pc:picChg>
      </pc:sldChg>
      <pc:sldChg chg="modSp mod">
        <pc:chgData name="Chris Partridge" userId="fddcdfea-9f20-4de9-9127-456d5eaae227" providerId="ADAL" clId="{BEFF587F-8A15-48BB-AA31-BE89BA9914A4}" dt="2025-05-13T16:09:53.051" v="4590" actId="20577"/>
        <pc:sldMkLst>
          <pc:docMk/>
          <pc:sldMk cId="2432397047" sldId="326"/>
        </pc:sldMkLst>
        <pc:spChg chg="mod">
          <ac:chgData name="Chris Partridge" userId="fddcdfea-9f20-4de9-9127-456d5eaae227" providerId="ADAL" clId="{BEFF587F-8A15-48BB-AA31-BE89BA9914A4}" dt="2025-05-06T12:55:10.346" v="12" actId="20577"/>
          <ac:spMkLst>
            <pc:docMk/>
            <pc:sldMk cId="2432397047" sldId="326"/>
            <ac:spMk id="4" creationId="{614C5A79-0C07-EF6A-8AC4-61DBFF578BA7}"/>
          </ac:spMkLst>
        </pc:spChg>
        <pc:spChg chg="mod">
          <ac:chgData name="Chris Partridge" userId="fddcdfea-9f20-4de9-9127-456d5eaae227" providerId="ADAL" clId="{BEFF587F-8A15-48BB-AA31-BE89BA9914A4}" dt="2025-05-13T16:09:53.051" v="4590" actId="20577"/>
          <ac:spMkLst>
            <pc:docMk/>
            <pc:sldMk cId="2432397047" sldId="326"/>
            <ac:spMk id="5" creationId="{FAB4C0DB-60BD-562C-DE2C-982011C66216}"/>
          </ac:spMkLst>
        </pc:spChg>
      </pc:sldChg>
      <pc:sldChg chg="add ord">
        <pc:chgData name="Chris Partridge" userId="fddcdfea-9f20-4de9-9127-456d5eaae227" providerId="ADAL" clId="{BEFF587F-8A15-48BB-AA31-BE89BA9914A4}" dt="2025-05-15T16:11:48.594" v="5112"/>
        <pc:sldMkLst>
          <pc:docMk/>
          <pc:sldMk cId="405946516" sldId="327"/>
        </pc:sldMkLst>
      </pc:sldChg>
      <pc:sldChg chg="add del">
        <pc:chgData name="Chris Partridge" userId="fddcdfea-9f20-4de9-9127-456d5eaae227" providerId="ADAL" clId="{BEFF587F-8A15-48BB-AA31-BE89BA9914A4}" dt="2025-05-13T10:30:45.595" v="4294" actId="2696"/>
        <pc:sldMkLst>
          <pc:docMk/>
          <pc:sldMk cId="3584208154" sldId="329"/>
        </pc:sldMkLst>
      </pc:sldChg>
      <pc:sldChg chg="add del">
        <pc:chgData name="Chris Partridge" userId="fddcdfea-9f20-4de9-9127-456d5eaae227" providerId="ADAL" clId="{BEFF587F-8A15-48BB-AA31-BE89BA9914A4}" dt="2025-05-13T10:31:00.743" v="4295" actId="2696"/>
        <pc:sldMkLst>
          <pc:docMk/>
          <pc:sldMk cId="855306207" sldId="332"/>
        </pc:sldMkLst>
      </pc:sldChg>
      <pc:sldChg chg="add del">
        <pc:chgData name="Chris Partridge" userId="fddcdfea-9f20-4de9-9127-456d5eaae227" providerId="ADAL" clId="{BEFF587F-8A15-48BB-AA31-BE89BA9914A4}" dt="2025-05-13T10:31:00.743" v="4295" actId="2696"/>
        <pc:sldMkLst>
          <pc:docMk/>
          <pc:sldMk cId="61478442" sldId="333"/>
        </pc:sldMkLst>
      </pc:sldChg>
      <pc:sldChg chg="add del setBg">
        <pc:chgData name="Chris Partridge" userId="fddcdfea-9f20-4de9-9127-456d5eaae227" providerId="ADAL" clId="{BEFF587F-8A15-48BB-AA31-BE89BA9914A4}" dt="2025-05-13T10:30:45.595" v="4294" actId="2696"/>
        <pc:sldMkLst>
          <pc:docMk/>
          <pc:sldMk cId="3750591633" sldId="334"/>
        </pc:sldMkLst>
      </pc:sldChg>
      <pc:sldChg chg="add del">
        <pc:chgData name="Chris Partridge" userId="fddcdfea-9f20-4de9-9127-456d5eaae227" providerId="ADAL" clId="{BEFF587F-8A15-48BB-AA31-BE89BA9914A4}" dt="2025-05-13T10:30:45.595" v="4294" actId="2696"/>
        <pc:sldMkLst>
          <pc:docMk/>
          <pc:sldMk cId="746434561" sldId="335"/>
        </pc:sldMkLst>
      </pc:sldChg>
      <pc:sldChg chg="add">
        <pc:chgData name="Chris Partridge" userId="fddcdfea-9f20-4de9-9127-456d5eaae227" providerId="ADAL" clId="{BEFF587F-8A15-48BB-AA31-BE89BA9914A4}" dt="2025-05-07T17:19:45.132" v="2979"/>
        <pc:sldMkLst>
          <pc:docMk/>
          <pc:sldMk cId="1515043303" sldId="357"/>
        </pc:sldMkLst>
      </pc:sldChg>
      <pc:sldChg chg="addSp modSp add ord">
        <pc:chgData name="Chris Partridge" userId="fddcdfea-9f20-4de9-9127-456d5eaae227" providerId="ADAL" clId="{BEFF587F-8A15-48BB-AA31-BE89BA9914A4}" dt="2025-05-15T16:40:30.794" v="5516"/>
        <pc:sldMkLst>
          <pc:docMk/>
          <pc:sldMk cId="3602890784" sldId="539"/>
        </pc:sldMkLst>
      </pc:sldChg>
      <pc:sldChg chg="addSp modSp add mod">
        <pc:chgData name="Chris Partridge" userId="fddcdfea-9f20-4de9-9127-456d5eaae227" providerId="ADAL" clId="{BEFF587F-8A15-48BB-AA31-BE89BA9914A4}" dt="2025-05-09T08:31:50.250" v="4012"/>
        <pc:sldMkLst>
          <pc:docMk/>
          <pc:sldMk cId="967472310" sldId="1398"/>
        </pc:sldMkLst>
        <pc:spChg chg="add mod">
          <ac:chgData name="Chris Partridge" userId="fddcdfea-9f20-4de9-9127-456d5eaae227" providerId="ADAL" clId="{BEFF587F-8A15-48BB-AA31-BE89BA9914A4}" dt="2025-05-08T15:20:46.930" v="3115" actId="1076"/>
          <ac:spMkLst>
            <pc:docMk/>
            <pc:sldMk cId="967472310" sldId="1398"/>
            <ac:spMk id="3" creationId="{8DF93C8E-FDF6-48D5-38AD-4A4F32BAFEE1}"/>
          </ac:spMkLst>
        </pc:spChg>
        <pc:graphicFrameChg chg="mod modGraphic">
          <ac:chgData name="Chris Partridge" userId="fddcdfea-9f20-4de9-9127-456d5eaae227" providerId="ADAL" clId="{BEFF587F-8A15-48BB-AA31-BE89BA9914A4}" dt="2025-05-08T15:20:37.685" v="3114" actId="14100"/>
          <ac:graphicFrameMkLst>
            <pc:docMk/>
            <pc:sldMk cId="967472310" sldId="1398"/>
            <ac:graphicFrameMk id="4" creationId="{1383906B-7467-4105-9785-A652565B934A}"/>
          </ac:graphicFrameMkLst>
        </pc:graphicFrameChg>
        <pc:picChg chg="add mod">
          <ac:chgData name="Chris Partridge" userId="fddcdfea-9f20-4de9-9127-456d5eaae227" providerId="ADAL" clId="{BEFF587F-8A15-48BB-AA31-BE89BA9914A4}" dt="2025-05-09T08:31:50.250" v="4012"/>
          <ac:picMkLst>
            <pc:docMk/>
            <pc:sldMk cId="967472310" sldId="1398"/>
            <ac:picMk id="5" creationId="{B449ACD5-8652-7F12-CAE0-FC9F3984649A}"/>
          </ac:picMkLst>
        </pc:picChg>
      </pc:sldChg>
      <pc:sldChg chg="add del">
        <pc:chgData name="Chris Partridge" userId="fddcdfea-9f20-4de9-9127-456d5eaae227" providerId="ADAL" clId="{BEFF587F-8A15-48BB-AA31-BE89BA9914A4}" dt="2025-05-08T14:40:03.809" v="3080" actId="2696"/>
        <pc:sldMkLst>
          <pc:docMk/>
          <pc:sldMk cId="1199070990" sldId="1398"/>
        </pc:sldMkLst>
      </pc:sldChg>
      <pc:sldChg chg="addSp modSp add mod">
        <pc:chgData name="Chris Partridge" userId="fddcdfea-9f20-4de9-9127-456d5eaae227" providerId="ADAL" clId="{BEFF587F-8A15-48BB-AA31-BE89BA9914A4}" dt="2025-05-09T08:31:58.730" v="4013"/>
        <pc:sldMkLst>
          <pc:docMk/>
          <pc:sldMk cId="1545847002" sldId="1399"/>
        </pc:sldMkLst>
        <pc:spChg chg="add mod">
          <ac:chgData name="Chris Partridge" userId="fddcdfea-9f20-4de9-9127-456d5eaae227" providerId="ADAL" clId="{BEFF587F-8A15-48BB-AA31-BE89BA9914A4}" dt="2025-05-08T15:21:08.222" v="3123" actId="1076"/>
          <ac:spMkLst>
            <pc:docMk/>
            <pc:sldMk cId="1545847002" sldId="1399"/>
            <ac:spMk id="2" creationId="{92F53DD0-C200-A6D5-8963-1F96895F466D}"/>
          </ac:spMkLst>
        </pc:spChg>
        <pc:spChg chg="mod">
          <ac:chgData name="Chris Partridge" userId="fddcdfea-9f20-4de9-9127-456d5eaae227" providerId="ADAL" clId="{BEFF587F-8A15-48BB-AA31-BE89BA9914A4}" dt="2025-05-08T15:21:02.234" v="3122" actId="20577"/>
          <ac:spMkLst>
            <pc:docMk/>
            <pc:sldMk cId="1545847002" sldId="1399"/>
            <ac:spMk id="4" creationId="{D9EECD0A-56C0-4BCF-B65E-1C0ED2B2394F}"/>
          </ac:spMkLst>
        </pc:spChg>
        <pc:picChg chg="add mod">
          <ac:chgData name="Chris Partridge" userId="fddcdfea-9f20-4de9-9127-456d5eaae227" providerId="ADAL" clId="{BEFF587F-8A15-48BB-AA31-BE89BA9914A4}" dt="2025-05-09T08:31:58.730" v="4013"/>
          <ac:picMkLst>
            <pc:docMk/>
            <pc:sldMk cId="1545847002" sldId="1399"/>
            <ac:picMk id="3" creationId="{E02110C7-366E-6B03-F01A-6FAD15D40888}"/>
          </ac:picMkLst>
        </pc:picChg>
      </pc:sldChg>
      <pc:sldChg chg="add del">
        <pc:chgData name="Chris Partridge" userId="fddcdfea-9f20-4de9-9127-456d5eaae227" providerId="ADAL" clId="{BEFF587F-8A15-48BB-AA31-BE89BA9914A4}" dt="2025-05-08T14:40:03.809" v="3080" actId="2696"/>
        <pc:sldMkLst>
          <pc:docMk/>
          <pc:sldMk cId="4079726696" sldId="1399"/>
        </pc:sldMkLst>
      </pc:sldChg>
      <pc:sldChg chg="addSp delSp modSp add mod ord chgLayout">
        <pc:chgData name="Chris Partridge" userId="fddcdfea-9f20-4de9-9127-456d5eaae227" providerId="ADAL" clId="{BEFF587F-8A15-48BB-AA31-BE89BA9914A4}" dt="2025-05-15T16:45:53.682" v="5542" actId="1076"/>
        <pc:sldMkLst>
          <pc:docMk/>
          <pc:sldMk cId="1294701513" sldId="1539"/>
        </pc:sldMkLst>
        <pc:spChg chg="mod ord">
          <ac:chgData name="Chris Partridge" userId="fddcdfea-9f20-4de9-9127-456d5eaae227" providerId="ADAL" clId="{BEFF587F-8A15-48BB-AA31-BE89BA9914A4}" dt="2025-05-15T16:44:50.260" v="5534" actId="6264"/>
          <ac:spMkLst>
            <pc:docMk/>
            <pc:sldMk cId="1294701513" sldId="1539"/>
            <ac:spMk id="2" creationId="{CB8000AB-5268-28C0-E1FF-0655975F985C}"/>
          </ac:spMkLst>
        </pc:spChg>
        <pc:spChg chg="mod">
          <ac:chgData name="Chris Partridge" userId="fddcdfea-9f20-4de9-9127-456d5eaae227" providerId="ADAL" clId="{BEFF587F-8A15-48BB-AA31-BE89BA9914A4}" dt="2025-05-15T16:45:53.682" v="5542" actId="1076"/>
          <ac:spMkLst>
            <pc:docMk/>
            <pc:sldMk cId="1294701513" sldId="1539"/>
            <ac:spMk id="4" creationId="{578AA4CC-78F2-9BF0-C50B-2049D2FE74DC}"/>
          </ac:spMkLst>
        </pc:spChg>
        <pc:spChg chg="mod ord">
          <ac:chgData name="Chris Partridge" userId="fddcdfea-9f20-4de9-9127-456d5eaae227" providerId="ADAL" clId="{BEFF587F-8A15-48BB-AA31-BE89BA9914A4}" dt="2025-05-15T16:44:50.260" v="5534" actId="6264"/>
          <ac:spMkLst>
            <pc:docMk/>
            <pc:sldMk cId="1294701513" sldId="1539"/>
            <ac:spMk id="6" creationId="{BBFD302C-B6FE-4E58-9B77-EF0328E39DA0}"/>
          </ac:spMkLst>
        </pc:spChg>
        <pc:spChg chg="mod">
          <ac:chgData name="Chris Partridge" userId="fddcdfea-9f20-4de9-9127-456d5eaae227" providerId="ADAL" clId="{BEFF587F-8A15-48BB-AA31-BE89BA9914A4}" dt="2025-05-15T16:45:05.274" v="5537" actId="1076"/>
          <ac:spMkLst>
            <pc:docMk/>
            <pc:sldMk cId="1294701513" sldId="1539"/>
            <ac:spMk id="7" creationId="{910283EC-CADB-4688-8D8D-1BEC76B60A84}"/>
          </ac:spMkLst>
        </pc:spChg>
        <pc:spChg chg="mod">
          <ac:chgData name="Chris Partridge" userId="fddcdfea-9f20-4de9-9127-456d5eaae227" providerId="ADAL" clId="{BEFF587F-8A15-48BB-AA31-BE89BA9914A4}" dt="2025-05-15T16:45:16.349" v="5539" actId="404"/>
          <ac:spMkLst>
            <pc:docMk/>
            <pc:sldMk cId="1294701513" sldId="1539"/>
            <ac:spMk id="8" creationId="{60271AB3-BD06-BE7E-7A86-7D325E9C12D4}"/>
          </ac:spMkLst>
        </pc:spChg>
        <pc:graphicFrameChg chg="mod">
          <ac:chgData name="Chris Partridge" userId="fddcdfea-9f20-4de9-9127-456d5eaae227" providerId="ADAL" clId="{BEFF587F-8A15-48BB-AA31-BE89BA9914A4}" dt="2025-05-15T16:45:05.274" v="5537" actId="1076"/>
          <ac:graphicFrameMkLst>
            <pc:docMk/>
            <pc:sldMk cId="1294701513" sldId="1539"/>
            <ac:graphicFrameMk id="9" creationId="{C6694D41-E1F9-4F6C-9C17-DC6CC49396CF}"/>
          </ac:graphicFrameMkLst>
        </pc:graphicFrameChg>
      </pc:sldChg>
      <pc:sldChg chg="add">
        <pc:chgData name="Chris Partridge" userId="fddcdfea-9f20-4de9-9127-456d5eaae227" providerId="ADAL" clId="{BEFF587F-8A15-48BB-AA31-BE89BA9914A4}" dt="2025-05-13T10:29:05.492" v="4293"/>
        <pc:sldMkLst>
          <pc:docMk/>
          <pc:sldMk cId="3050454236" sldId="1558"/>
        </pc:sldMkLst>
      </pc:sldChg>
      <pc:sldChg chg="addSp delSp modSp add mod ord chgLayout">
        <pc:chgData name="Chris Partridge" userId="fddcdfea-9f20-4de9-9127-456d5eaae227" providerId="ADAL" clId="{BEFF587F-8A15-48BB-AA31-BE89BA9914A4}" dt="2025-05-13T12:59:03.360" v="4588" actId="6549"/>
        <pc:sldMkLst>
          <pc:docMk/>
          <pc:sldMk cId="1711410997" sldId="1562"/>
        </pc:sldMkLst>
        <pc:spChg chg="mod ord">
          <ac:chgData name="Chris Partridge" userId="fddcdfea-9f20-4de9-9127-456d5eaae227" providerId="ADAL" clId="{BEFF587F-8A15-48BB-AA31-BE89BA9914A4}" dt="2025-05-13T12:16:42.046" v="4355" actId="20577"/>
          <ac:spMkLst>
            <pc:docMk/>
            <pc:sldMk cId="1711410997" sldId="1562"/>
            <ac:spMk id="2" creationId="{D681D3D4-23EA-49C9-9721-CD4D13F4B7E5}"/>
          </ac:spMkLst>
        </pc:spChg>
        <pc:spChg chg="mod ord">
          <ac:chgData name="Chris Partridge" userId="fddcdfea-9f20-4de9-9127-456d5eaae227" providerId="ADAL" clId="{BEFF587F-8A15-48BB-AA31-BE89BA9914A4}" dt="2025-05-08T15:57:53.975" v="3951" actId="6264"/>
          <ac:spMkLst>
            <pc:docMk/>
            <pc:sldMk cId="1711410997" sldId="1562"/>
            <ac:spMk id="3" creationId="{9BFAA51E-B083-49C5-9497-EB53A1FF369A}"/>
          </ac:spMkLst>
        </pc:spChg>
        <pc:spChg chg="mod">
          <ac:chgData name="Chris Partridge" userId="fddcdfea-9f20-4de9-9127-456d5eaae227" providerId="ADAL" clId="{BEFF587F-8A15-48BB-AA31-BE89BA9914A4}" dt="2025-05-13T12:59:03.360" v="4588" actId="6549"/>
          <ac:spMkLst>
            <pc:docMk/>
            <pc:sldMk cId="1711410997" sldId="1562"/>
            <ac:spMk id="8" creationId="{5EF119C6-4D7D-4E8F-BFFC-2D9A8F71D22D}"/>
          </ac:spMkLst>
        </pc:spChg>
        <pc:spChg chg="mod">
          <ac:chgData name="Chris Partridge" userId="fddcdfea-9f20-4de9-9127-456d5eaae227" providerId="ADAL" clId="{BEFF587F-8A15-48BB-AA31-BE89BA9914A4}" dt="2025-05-13T12:57:46.829" v="4532" actId="1076"/>
          <ac:spMkLst>
            <pc:docMk/>
            <pc:sldMk cId="1711410997" sldId="1562"/>
            <ac:spMk id="10" creationId="{74A6E4DD-ACB2-417A-A438-2D9B854C5CF0}"/>
          </ac:spMkLst>
        </pc:spChg>
        <pc:graphicFrameChg chg="mod modGraphic">
          <ac:chgData name="Chris Partridge" userId="fddcdfea-9f20-4de9-9127-456d5eaae227" providerId="ADAL" clId="{BEFF587F-8A15-48BB-AA31-BE89BA9914A4}" dt="2025-05-13T12:58:18.087" v="4535" actId="20577"/>
          <ac:graphicFrameMkLst>
            <pc:docMk/>
            <pc:sldMk cId="1711410997" sldId="1562"/>
            <ac:graphicFrameMk id="5" creationId="{B1D7B24F-7FAA-407C-BFF9-CBF4C01A3D18}"/>
          </ac:graphicFrameMkLst>
        </pc:graphicFrameChg>
        <pc:picChg chg="add mod">
          <ac:chgData name="Chris Partridge" userId="fddcdfea-9f20-4de9-9127-456d5eaae227" providerId="ADAL" clId="{BEFF587F-8A15-48BB-AA31-BE89BA9914A4}" dt="2025-05-13T12:56:57.095" v="4482" actId="14100"/>
          <ac:picMkLst>
            <pc:docMk/>
            <pc:sldMk cId="1711410997" sldId="1562"/>
            <ac:picMk id="4" creationId="{2F7EECC7-C7DF-8838-903F-D60789C71EB3}"/>
          </ac:picMkLst>
        </pc:picChg>
      </pc:sldChg>
      <pc:sldChg chg="addSp delSp modSp add mod ord chgLayout">
        <pc:chgData name="Chris Partridge" userId="fddcdfea-9f20-4de9-9127-456d5eaae227" providerId="ADAL" clId="{BEFF587F-8A15-48BB-AA31-BE89BA9914A4}" dt="2025-05-13T18:09:02.211" v="4804"/>
        <pc:sldMkLst>
          <pc:docMk/>
          <pc:sldMk cId="2145736038" sldId="1568"/>
        </pc:sldMkLst>
        <pc:spChg chg="mod ord">
          <ac:chgData name="Chris Partridge" userId="fddcdfea-9f20-4de9-9127-456d5eaae227" providerId="ADAL" clId="{BEFF587F-8A15-48BB-AA31-BE89BA9914A4}" dt="2025-05-08T15:58:29.908" v="3953" actId="6264"/>
          <ac:spMkLst>
            <pc:docMk/>
            <pc:sldMk cId="2145736038" sldId="1568"/>
            <ac:spMk id="2" creationId="{2B7FDD85-D882-499E-90CE-59386F06A9EF}"/>
          </ac:spMkLst>
        </pc:spChg>
        <pc:spChg chg="add mod">
          <ac:chgData name="Chris Partridge" userId="fddcdfea-9f20-4de9-9127-456d5eaae227" providerId="ADAL" clId="{BEFF587F-8A15-48BB-AA31-BE89BA9914A4}" dt="2025-05-13T12:54:26.720" v="4430" actId="1076"/>
          <ac:spMkLst>
            <pc:docMk/>
            <pc:sldMk cId="2145736038" sldId="1568"/>
            <ac:spMk id="5" creationId="{9E8B5CF0-067A-DF13-A21E-EAE1F729B067}"/>
          </ac:spMkLst>
        </pc:spChg>
        <pc:spChg chg="mod">
          <ac:chgData name="Chris Partridge" userId="fddcdfea-9f20-4de9-9127-456d5eaae227" providerId="ADAL" clId="{BEFF587F-8A15-48BB-AA31-BE89BA9914A4}" dt="2025-05-08T15:59:53.306" v="3963" actId="1076"/>
          <ac:spMkLst>
            <pc:docMk/>
            <pc:sldMk cId="2145736038" sldId="1568"/>
            <ac:spMk id="22" creationId="{C0146EC3-A3AE-4152-BD25-FD58A6421133}"/>
          </ac:spMkLst>
        </pc:spChg>
        <pc:spChg chg="mod">
          <ac:chgData name="Chris Partridge" userId="fddcdfea-9f20-4de9-9127-456d5eaae227" providerId="ADAL" clId="{BEFF587F-8A15-48BB-AA31-BE89BA9914A4}" dt="2025-05-13T12:54:52.705" v="4464" actId="113"/>
          <ac:spMkLst>
            <pc:docMk/>
            <pc:sldMk cId="2145736038" sldId="1568"/>
            <ac:spMk id="47" creationId="{939DD81D-2CDC-4534-845E-B2D50A88B3E6}"/>
          </ac:spMkLst>
        </pc:spChg>
        <pc:spChg chg="mod">
          <ac:chgData name="Chris Partridge" userId="fddcdfea-9f20-4de9-9127-456d5eaae227" providerId="ADAL" clId="{BEFF587F-8A15-48BB-AA31-BE89BA9914A4}" dt="2025-05-13T12:53:51.996" v="4366" actId="164"/>
          <ac:spMkLst>
            <pc:docMk/>
            <pc:sldMk cId="2145736038" sldId="1568"/>
            <ac:spMk id="54" creationId="{19DB45EA-0F53-42CA-B86C-E0192D0CA1F7}"/>
          </ac:spMkLst>
        </pc:spChg>
        <pc:spChg chg="mod">
          <ac:chgData name="Chris Partridge" userId="fddcdfea-9f20-4de9-9127-456d5eaae227" providerId="ADAL" clId="{BEFF587F-8A15-48BB-AA31-BE89BA9914A4}" dt="2025-05-13T12:53:51.996" v="4366" actId="164"/>
          <ac:spMkLst>
            <pc:docMk/>
            <pc:sldMk cId="2145736038" sldId="1568"/>
            <ac:spMk id="55" creationId="{98AF8E3B-DB06-46AA-84FA-2A980916C911}"/>
          </ac:spMkLst>
        </pc:spChg>
        <pc:spChg chg="mod">
          <ac:chgData name="Chris Partridge" userId="fddcdfea-9f20-4de9-9127-456d5eaae227" providerId="ADAL" clId="{BEFF587F-8A15-48BB-AA31-BE89BA9914A4}" dt="2025-05-13T12:53:51.996" v="4366" actId="164"/>
          <ac:spMkLst>
            <pc:docMk/>
            <pc:sldMk cId="2145736038" sldId="1568"/>
            <ac:spMk id="56" creationId="{6E6ABD86-9099-43A8-9B2B-CC5C10F59EF6}"/>
          </ac:spMkLst>
        </pc:spChg>
        <pc:spChg chg="mod">
          <ac:chgData name="Chris Partridge" userId="fddcdfea-9f20-4de9-9127-456d5eaae227" providerId="ADAL" clId="{BEFF587F-8A15-48BB-AA31-BE89BA9914A4}" dt="2025-05-13T12:53:51.996" v="4366" actId="164"/>
          <ac:spMkLst>
            <pc:docMk/>
            <pc:sldMk cId="2145736038" sldId="1568"/>
            <ac:spMk id="57" creationId="{11F160E2-7F95-4E67-8D44-FB04CBB654EE}"/>
          </ac:spMkLst>
        </pc:spChg>
        <pc:spChg chg="mod">
          <ac:chgData name="Chris Partridge" userId="fddcdfea-9f20-4de9-9127-456d5eaae227" providerId="ADAL" clId="{BEFF587F-8A15-48BB-AA31-BE89BA9914A4}" dt="2025-05-08T15:59:53.306" v="3963" actId="1076"/>
          <ac:spMkLst>
            <pc:docMk/>
            <pc:sldMk cId="2145736038" sldId="1568"/>
            <ac:spMk id="58" creationId="{2A71760B-16CA-4BDB-9100-4DC9AED132B7}"/>
          </ac:spMkLst>
        </pc:spChg>
        <pc:spChg chg="mod">
          <ac:chgData name="Chris Partridge" userId="fddcdfea-9f20-4de9-9127-456d5eaae227" providerId="ADAL" clId="{BEFF587F-8A15-48BB-AA31-BE89BA9914A4}" dt="2025-05-13T12:53:51.996" v="4366" actId="164"/>
          <ac:spMkLst>
            <pc:docMk/>
            <pc:sldMk cId="2145736038" sldId="1568"/>
            <ac:spMk id="59" creationId="{3BD06DBD-90ED-47AE-8C7A-FCFE045D7C4C}"/>
          </ac:spMkLst>
        </pc:spChg>
        <pc:spChg chg="mod">
          <ac:chgData name="Chris Partridge" userId="fddcdfea-9f20-4de9-9127-456d5eaae227" providerId="ADAL" clId="{BEFF587F-8A15-48BB-AA31-BE89BA9914A4}" dt="2025-05-08T15:59:53.306" v="3963" actId="1076"/>
          <ac:spMkLst>
            <pc:docMk/>
            <pc:sldMk cId="2145736038" sldId="1568"/>
            <ac:spMk id="62" creationId="{B0E603A6-DD83-46E1-B0C0-438BFD86DCE9}"/>
          </ac:spMkLst>
        </pc:spChg>
        <pc:spChg chg="mod">
          <ac:chgData name="Chris Partridge" userId="fddcdfea-9f20-4de9-9127-456d5eaae227" providerId="ADAL" clId="{BEFF587F-8A15-48BB-AA31-BE89BA9914A4}" dt="2025-05-13T12:53:51.996" v="4366" actId="164"/>
          <ac:spMkLst>
            <pc:docMk/>
            <pc:sldMk cId="2145736038" sldId="1568"/>
            <ac:spMk id="63" creationId="{87CF5801-CC4B-40D9-92D9-38DC288462FD}"/>
          </ac:spMkLst>
        </pc:spChg>
        <pc:spChg chg="mod">
          <ac:chgData name="Chris Partridge" userId="fddcdfea-9f20-4de9-9127-456d5eaae227" providerId="ADAL" clId="{BEFF587F-8A15-48BB-AA31-BE89BA9914A4}" dt="2025-05-08T15:59:53.306" v="3963" actId="1076"/>
          <ac:spMkLst>
            <pc:docMk/>
            <pc:sldMk cId="2145736038" sldId="1568"/>
            <ac:spMk id="64" creationId="{86D9E3F8-AD23-4CB9-B592-F64762DC16FE}"/>
          </ac:spMkLst>
        </pc:spChg>
        <pc:spChg chg="mod">
          <ac:chgData name="Chris Partridge" userId="fddcdfea-9f20-4de9-9127-456d5eaae227" providerId="ADAL" clId="{BEFF587F-8A15-48BB-AA31-BE89BA9914A4}" dt="2025-05-13T12:53:51.996" v="4366" actId="164"/>
          <ac:spMkLst>
            <pc:docMk/>
            <pc:sldMk cId="2145736038" sldId="1568"/>
            <ac:spMk id="65" creationId="{7659E722-4D29-49E0-8AFB-9F610B6438F8}"/>
          </ac:spMkLst>
        </pc:spChg>
        <pc:spChg chg="mod">
          <ac:chgData name="Chris Partridge" userId="fddcdfea-9f20-4de9-9127-456d5eaae227" providerId="ADAL" clId="{BEFF587F-8A15-48BB-AA31-BE89BA9914A4}" dt="2025-05-13T12:53:51.996" v="4366" actId="164"/>
          <ac:spMkLst>
            <pc:docMk/>
            <pc:sldMk cId="2145736038" sldId="1568"/>
            <ac:spMk id="70" creationId="{2480A13D-B90E-4B14-8A09-2AB1AED8ECBE}"/>
          </ac:spMkLst>
        </pc:spChg>
        <pc:spChg chg="mod">
          <ac:chgData name="Chris Partridge" userId="fddcdfea-9f20-4de9-9127-456d5eaae227" providerId="ADAL" clId="{BEFF587F-8A15-48BB-AA31-BE89BA9914A4}" dt="2025-05-08T15:59:53.306" v="3963" actId="1076"/>
          <ac:spMkLst>
            <pc:docMk/>
            <pc:sldMk cId="2145736038" sldId="1568"/>
            <ac:spMk id="73" creationId="{F009EE22-531C-4BB0-93EB-2B7BB4DF3FD3}"/>
          </ac:spMkLst>
        </pc:spChg>
        <pc:spChg chg="mod">
          <ac:chgData name="Chris Partridge" userId="fddcdfea-9f20-4de9-9127-456d5eaae227" providerId="ADAL" clId="{BEFF587F-8A15-48BB-AA31-BE89BA9914A4}" dt="2025-05-13T12:53:51.996" v="4366" actId="164"/>
          <ac:spMkLst>
            <pc:docMk/>
            <pc:sldMk cId="2145736038" sldId="1568"/>
            <ac:spMk id="74" creationId="{74044077-14AA-4F29-B0C7-52D2681EDFCA}"/>
          </ac:spMkLst>
        </pc:spChg>
        <pc:spChg chg="mod">
          <ac:chgData name="Chris Partridge" userId="fddcdfea-9f20-4de9-9127-456d5eaae227" providerId="ADAL" clId="{BEFF587F-8A15-48BB-AA31-BE89BA9914A4}" dt="2025-05-13T12:53:51.996" v="4366" actId="164"/>
          <ac:spMkLst>
            <pc:docMk/>
            <pc:sldMk cId="2145736038" sldId="1568"/>
            <ac:spMk id="76" creationId="{4E544727-0416-4B87-8C20-2B5DD31DB034}"/>
          </ac:spMkLst>
        </pc:spChg>
        <pc:grpChg chg="mod">
          <ac:chgData name="Chris Partridge" userId="fddcdfea-9f20-4de9-9127-456d5eaae227" providerId="ADAL" clId="{BEFF587F-8A15-48BB-AA31-BE89BA9914A4}" dt="2025-05-13T12:53:54.848" v="4367" actId="1076"/>
          <ac:grpSpMkLst>
            <pc:docMk/>
            <pc:sldMk cId="2145736038" sldId="1568"/>
            <ac:grpSpMk id="6" creationId="{F0F3C65B-4B79-4E1F-9814-CC5538AEA488}"/>
          </ac:grpSpMkLst>
        </pc:grpChg>
        <pc:picChg chg="add mod">
          <ac:chgData name="Chris Partridge" userId="fddcdfea-9f20-4de9-9127-456d5eaae227" providerId="ADAL" clId="{BEFF587F-8A15-48BB-AA31-BE89BA9914A4}" dt="2025-05-13T12:54:33.135" v="4432" actId="1076"/>
          <ac:picMkLst>
            <pc:docMk/>
            <pc:sldMk cId="2145736038" sldId="1568"/>
            <ac:picMk id="4" creationId="{A4BDED8D-A39A-3353-021B-E3A207C95E7E}"/>
          </ac:picMkLst>
        </pc:picChg>
      </pc:sldChg>
      <pc:sldChg chg="modSp add mod ord">
        <pc:chgData name="Chris Partridge" userId="fddcdfea-9f20-4de9-9127-456d5eaae227" providerId="ADAL" clId="{BEFF587F-8A15-48BB-AA31-BE89BA9914A4}" dt="2025-05-15T16:27:37.346" v="5466"/>
        <pc:sldMkLst>
          <pc:docMk/>
          <pc:sldMk cId="2923793878" sldId="1576"/>
        </pc:sldMkLst>
        <pc:spChg chg="mod">
          <ac:chgData name="Chris Partridge" userId="fddcdfea-9f20-4de9-9127-456d5eaae227" providerId="ADAL" clId="{BEFF587F-8A15-48BB-AA31-BE89BA9914A4}" dt="2025-05-15T16:17:16.199" v="5124" actId="1076"/>
          <ac:spMkLst>
            <pc:docMk/>
            <pc:sldMk cId="2923793878" sldId="1576"/>
            <ac:spMk id="9" creationId="{DE7A26C1-00B4-F673-87A3-A54CCEE4CF8C}"/>
          </ac:spMkLst>
        </pc:spChg>
        <pc:graphicFrameChg chg="mod">
          <ac:chgData name="Chris Partridge" userId="fddcdfea-9f20-4de9-9127-456d5eaae227" providerId="ADAL" clId="{BEFF587F-8A15-48BB-AA31-BE89BA9914A4}" dt="2025-05-15T16:17:14.031" v="5123" actId="1076"/>
          <ac:graphicFrameMkLst>
            <pc:docMk/>
            <pc:sldMk cId="2923793878" sldId="1576"/>
            <ac:graphicFrameMk id="8" creationId="{508AF52C-F12B-3A35-ACC7-7B4EE495CBFF}"/>
          </ac:graphicFrameMkLst>
        </pc:graphicFrameChg>
      </pc:sldChg>
      <pc:sldChg chg="addSp delSp modSp add mod ord">
        <pc:chgData name="Chris Partridge" userId="fddcdfea-9f20-4de9-9127-456d5eaae227" providerId="ADAL" clId="{BEFF587F-8A15-48BB-AA31-BE89BA9914A4}" dt="2025-05-15T16:28:23.907" v="5475" actId="1076"/>
        <pc:sldMkLst>
          <pc:docMk/>
          <pc:sldMk cId="2664928842" sldId="1577"/>
        </pc:sldMkLst>
        <pc:spChg chg="add mod">
          <ac:chgData name="Chris Partridge" userId="fddcdfea-9f20-4de9-9127-456d5eaae227" providerId="ADAL" clId="{BEFF587F-8A15-48BB-AA31-BE89BA9914A4}" dt="2025-05-15T16:28:23.907" v="5475" actId="1076"/>
          <ac:spMkLst>
            <pc:docMk/>
            <pc:sldMk cId="2664928842" sldId="1577"/>
            <ac:spMk id="5" creationId="{E3B5E073-80FD-804E-A3AA-E0F281F5C7B5}"/>
          </ac:spMkLst>
        </pc:spChg>
        <pc:spChg chg="mod">
          <ac:chgData name="Chris Partridge" userId="fddcdfea-9f20-4de9-9127-456d5eaae227" providerId="ADAL" clId="{BEFF587F-8A15-48BB-AA31-BE89BA9914A4}" dt="2025-05-15T16:27:55.063" v="5467" actId="1076"/>
          <ac:spMkLst>
            <pc:docMk/>
            <pc:sldMk cId="2664928842" sldId="1577"/>
            <ac:spMk id="7" creationId="{364FBCE2-61AF-7FCB-C7CA-17389DAFC2AB}"/>
          </ac:spMkLst>
        </pc:spChg>
        <pc:spChg chg="mod">
          <ac:chgData name="Chris Partridge" userId="fddcdfea-9f20-4de9-9127-456d5eaae227" providerId="ADAL" clId="{BEFF587F-8A15-48BB-AA31-BE89BA9914A4}" dt="2025-05-15T16:28:05.545" v="5469" actId="1076"/>
          <ac:spMkLst>
            <pc:docMk/>
            <pc:sldMk cId="2664928842" sldId="1577"/>
            <ac:spMk id="11" creationId="{561DA566-8FB8-D39E-0C79-660096E805D3}"/>
          </ac:spMkLst>
        </pc:spChg>
        <pc:spChg chg="mod">
          <ac:chgData name="Chris Partridge" userId="fddcdfea-9f20-4de9-9127-456d5eaae227" providerId="ADAL" clId="{BEFF587F-8A15-48BB-AA31-BE89BA9914A4}" dt="2025-05-15T16:28:05.545" v="5469" actId="1076"/>
          <ac:spMkLst>
            <pc:docMk/>
            <pc:sldMk cId="2664928842" sldId="1577"/>
            <ac:spMk id="13" creationId="{F6C081C8-3F29-FEAB-5A30-A083716DF2EC}"/>
          </ac:spMkLst>
        </pc:spChg>
        <pc:spChg chg="mod">
          <ac:chgData name="Chris Partridge" userId="fddcdfea-9f20-4de9-9127-456d5eaae227" providerId="ADAL" clId="{BEFF587F-8A15-48BB-AA31-BE89BA9914A4}" dt="2025-05-15T16:27:59.474" v="5468" actId="1076"/>
          <ac:spMkLst>
            <pc:docMk/>
            <pc:sldMk cId="2664928842" sldId="1577"/>
            <ac:spMk id="15" creationId="{3DE40BEA-F13D-31CB-3895-9C666185A937}"/>
          </ac:spMkLst>
        </pc:spChg>
        <pc:spChg chg="mod">
          <ac:chgData name="Chris Partridge" userId="fddcdfea-9f20-4de9-9127-456d5eaae227" providerId="ADAL" clId="{BEFF587F-8A15-48BB-AA31-BE89BA9914A4}" dt="2025-05-15T16:28:10.038" v="5470" actId="21"/>
          <ac:spMkLst>
            <pc:docMk/>
            <pc:sldMk cId="2664928842" sldId="1577"/>
            <ac:spMk id="19" creationId="{99DB26DA-9A07-0809-FFA8-BB6ECB91F7C9}"/>
          </ac:spMkLst>
        </pc:spChg>
      </pc:sldChg>
      <pc:sldChg chg="delSp modSp add mod ord modClrScheme chgLayout">
        <pc:chgData name="Chris Partridge" userId="fddcdfea-9f20-4de9-9127-456d5eaae227" providerId="ADAL" clId="{BEFF587F-8A15-48BB-AA31-BE89BA9914A4}" dt="2025-05-15T16:30:24.762" v="5485" actId="1076"/>
        <pc:sldMkLst>
          <pc:docMk/>
          <pc:sldMk cId="96723992" sldId="1584"/>
        </pc:sldMkLst>
        <pc:spChg chg="mod ord">
          <ac:chgData name="Chris Partridge" userId="fddcdfea-9f20-4de9-9127-456d5eaae227" providerId="ADAL" clId="{BEFF587F-8A15-48BB-AA31-BE89BA9914A4}" dt="2025-05-15T16:30:19.953" v="5484" actId="700"/>
          <ac:spMkLst>
            <pc:docMk/>
            <pc:sldMk cId="96723992" sldId="1584"/>
            <ac:spMk id="3" creationId="{F5B6E34C-C8FB-4E87-8B13-3C7C1CB3F55E}"/>
          </ac:spMkLst>
        </pc:spChg>
        <pc:spChg chg="mod ord">
          <ac:chgData name="Chris Partridge" userId="fddcdfea-9f20-4de9-9127-456d5eaae227" providerId="ADAL" clId="{BEFF587F-8A15-48BB-AA31-BE89BA9914A4}" dt="2025-05-15T16:30:19.953" v="5484" actId="700"/>
          <ac:spMkLst>
            <pc:docMk/>
            <pc:sldMk cId="96723992" sldId="1584"/>
            <ac:spMk id="5" creationId="{899D84BC-D45E-113D-DD79-E9DA1F624B8B}"/>
          </ac:spMkLst>
        </pc:spChg>
        <pc:picChg chg="mod">
          <ac:chgData name="Chris Partridge" userId="fddcdfea-9f20-4de9-9127-456d5eaae227" providerId="ADAL" clId="{BEFF587F-8A15-48BB-AA31-BE89BA9914A4}" dt="2025-05-15T16:30:24.762" v="5485" actId="1076"/>
          <ac:picMkLst>
            <pc:docMk/>
            <pc:sldMk cId="96723992" sldId="1584"/>
            <ac:picMk id="2" creationId="{3F21EEB9-EDFF-052C-F023-D135EAA6E265}"/>
          </ac:picMkLst>
        </pc:picChg>
      </pc:sldChg>
      <pc:sldChg chg="addSp delSp modSp add mod ord chgLayout">
        <pc:chgData name="Chris Partridge" userId="fddcdfea-9f20-4de9-9127-456d5eaae227" providerId="ADAL" clId="{BEFF587F-8A15-48BB-AA31-BE89BA9914A4}" dt="2025-05-15T16:37:44.738" v="5513"/>
        <pc:sldMkLst>
          <pc:docMk/>
          <pc:sldMk cId="3462846290" sldId="1585"/>
        </pc:sldMkLst>
        <pc:spChg chg="mod ord">
          <ac:chgData name="Chris Partridge" userId="fddcdfea-9f20-4de9-9127-456d5eaae227" providerId="ADAL" clId="{BEFF587F-8A15-48BB-AA31-BE89BA9914A4}" dt="2025-05-15T16:30:47.480" v="5488" actId="6264"/>
          <ac:spMkLst>
            <pc:docMk/>
            <pc:sldMk cId="3462846290" sldId="1585"/>
            <ac:spMk id="2" creationId="{25B90EA2-FAC6-49D1-B0B2-455BC81A70E2}"/>
          </ac:spMkLst>
        </pc:spChg>
        <pc:spChg chg="mod ord">
          <ac:chgData name="Chris Partridge" userId="fddcdfea-9f20-4de9-9127-456d5eaae227" providerId="ADAL" clId="{BEFF587F-8A15-48BB-AA31-BE89BA9914A4}" dt="2025-05-15T16:30:47.480" v="5488" actId="6264"/>
          <ac:spMkLst>
            <pc:docMk/>
            <pc:sldMk cId="3462846290" sldId="1585"/>
            <ac:spMk id="3" creationId="{1FBE2F66-A78E-FBFC-9713-D41B3C9793A3}"/>
          </ac:spMkLst>
        </pc:spChg>
        <pc:spChg chg="mod">
          <ac:chgData name="Chris Partridge" userId="fddcdfea-9f20-4de9-9127-456d5eaae227" providerId="ADAL" clId="{BEFF587F-8A15-48BB-AA31-BE89BA9914A4}" dt="2025-05-15T16:31:12.645" v="5489" actId="164"/>
          <ac:spMkLst>
            <pc:docMk/>
            <pc:sldMk cId="3462846290" sldId="1585"/>
            <ac:spMk id="5" creationId="{E5E9B6EB-B463-4164-B7E5-80433FEDFA76}"/>
          </ac:spMkLst>
        </pc:spChg>
        <pc:spChg chg="mod">
          <ac:chgData name="Chris Partridge" userId="fddcdfea-9f20-4de9-9127-456d5eaae227" providerId="ADAL" clId="{BEFF587F-8A15-48BB-AA31-BE89BA9914A4}" dt="2025-05-15T16:31:12.645" v="5489" actId="164"/>
          <ac:spMkLst>
            <pc:docMk/>
            <pc:sldMk cId="3462846290" sldId="1585"/>
            <ac:spMk id="9" creationId="{816B1536-BE5A-4A8C-9589-85E9AD580B50}"/>
          </ac:spMkLst>
        </pc:spChg>
        <pc:spChg chg="mod">
          <ac:chgData name="Chris Partridge" userId="fddcdfea-9f20-4de9-9127-456d5eaae227" providerId="ADAL" clId="{BEFF587F-8A15-48BB-AA31-BE89BA9914A4}" dt="2025-05-15T16:31:12.645" v="5489" actId="164"/>
          <ac:spMkLst>
            <pc:docMk/>
            <pc:sldMk cId="3462846290" sldId="1585"/>
            <ac:spMk id="11" creationId="{BA73D02A-B212-4D4A-B51A-1078C1DFE9B0}"/>
          </ac:spMkLst>
        </pc:spChg>
        <pc:spChg chg="mod">
          <ac:chgData name="Chris Partridge" userId="fddcdfea-9f20-4de9-9127-456d5eaae227" providerId="ADAL" clId="{BEFF587F-8A15-48BB-AA31-BE89BA9914A4}" dt="2025-05-15T16:31:12.645" v="5489" actId="164"/>
          <ac:spMkLst>
            <pc:docMk/>
            <pc:sldMk cId="3462846290" sldId="1585"/>
            <ac:spMk id="12" creationId="{382908D4-B0DA-4C1E-B683-8F5FDBBE5CF8}"/>
          </ac:spMkLst>
        </pc:spChg>
        <pc:spChg chg="mod">
          <ac:chgData name="Chris Partridge" userId="fddcdfea-9f20-4de9-9127-456d5eaae227" providerId="ADAL" clId="{BEFF587F-8A15-48BB-AA31-BE89BA9914A4}" dt="2025-05-15T16:31:12.645" v="5489" actId="164"/>
          <ac:spMkLst>
            <pc:docMk/>
            <pc:sldMk cId="3462846290" sldId="1585"/>
            <ac:spMk id="14" creationId="{8C81B4F7-420A-5B52-90C6-7B2503127CD8}"/>
          </ac:spMkLst>
        </pc:spChg>
        <pc:spChg chg="mod">
          <ac:chgData name="Chris Partridge" userId="fddcdfea-9f20-4de9-9127-456d5eaae227" providerId="ADAL" clId="{BEFF587F-8A15-48BB-AA31-BE89BA9914A4}" dt="2025-05-15T16:31:23.626" v="5491" actId="1076"/>
          <ac:spMkLst>
            <pc:docMk/>
            <pc:sldMk cId="3462846290" sldId="1585"/>
            <ac:spMk id="15" creationId="{9A1CFC1C-6E3C-4A31-974F-D6037B29B08F}"/>
          </ac:spMkLst>
        </pc:spChg>
        <pc:spChg chg="mod">
          <ac:chgData name="Chris Partridge" userId="fddcdfea-9f20-4de9-9127-456d5eaae227" providerId="ADAL" clId="{BEFF587F-8A15-48BB-AA31-BE89BA9914A4}" dt="2025-05-15T16:31:12.645" v="5489" actId="164"/>
          <ac:spMkLst>
            <pc:docMk/>
            <pc:sldMk cId="3462846290" sldId="1585"/>
            <ac:spMk id="22" creationId="{22845FFB-59CF-8F79-7028-D48240DFF34F}"/>
          </ac:spMkLst>
        </pc:spChg>
        <pc:spChg chg="mod">
          <ac:chgData name="Chris Partridge" userId="fddcdfea-9f20-4de9-9127-456d5eaae227" providerId="ADAL" clId="{BEFF587F-8A15-48BB-AA31-BE89BA9914A4}" dt="2025-05-15T16:31:12.645" v="5489" actId="164"/>
          <ac:spMkLst>
            <pc:docMk/>
            <pc:sldMk cId="3462846290" sldId="1585"/>
            <ac:spMk id="24" creationId="{91BD11AB-7837-FF57-BC8B-0A2C2300A22C}"/>
          </ac:spMkLst>
        </pc:spChg>
        <pc:spChg chg="mod">
          <ac:chgData name="Chris Partridge" userId="fddcdfea-9f20-4de9-9127-456d5eaae227" providerId="ADAL" clId="{BEFF587F-8A15-48BB-AA31-BE89BA9914A4}" dt="2025-05-15T16:31:12.645" v="5489" actId="164"/>
          <ac:spMkLst>
            <pc:docMk/>
            <pc:sldMk cId="3462846290" sldId="1585"/>
            <ac:spMk id="25" creationId="{03E69433-2F1B-1E26-59A0-2544D97EBF05}"/>
          </ac:spMkLst>
        </pc:spChg>
        <pc:spChg chg="mod">
          <ac:chgData name="Chris Partridge" userId="fddcdfea-9f20-4de9-9127-456d5eaae227" providerId="ADAL" clId="{BEFF587F-8A15-48BB-AA31-BE89BA9914A4}" dt="2025-05-15T16:31:12.645" v="5489" actId="164"/>
          <ac:spMkLst>
            <pc:docMk/>
            <pc:sldMk cId="3462846290" sldId="1585"/>
            <ac:spMk id="26" creationId="{3E2ECDF7-7012-1587-3F34-0BE8EE6D2FD5}"/>
          </ac:spMkLst>
        </pc:spChg>
      </pc:sldChg>
      <pc:sldChg chg="modSp add mod ord">
        <pc:chgData name="Chris Partridge" userId="fddcdfea-9f20-4de9-9127-456d5eaae227" providerId="ADAL" clId="{BEFF587F-8A15-48BB-AA31-BE89BA9914A4}" dt="2025-05-15T16:32:08.245" v="5492" actId="1076"/>
        <pc:sldMkLst>
          <pc:docMk/>
          <pc:sldMk cId="1411110181" sldId="1586"/>
        </pc:sldMkLst>
        <pc:spChg chg="mod">
          <ac:chgData name="Chris Partridge" userId="fddcdfea-9f20-4de9-9127-456d5eaae227" providerId="ADAL" clId="{BEFF587F-8A15-48BB-AA31-BE89BA9914A4}" dt="2025-05-07T17:19:45.132" v="2979"/>
          <ac:spMkLst>
            <pc:docMk/>
            <pc:sldMk cId="1411110181" sldId="1586"/>
            <ac:spMk id="3" creationId="{7740F46F-F134-AC04-E219-A92F0E27C66A}"/>
          </ac:spMkLst>
        </pc:spChg>
        <pc:spChg chg="mod">
          <ac:chgData name="Chris Partridge" userId="fddcdfea-9f20-4de9-9127-456d5eaae227" providerId="ADAL" clId="{BEFF587F-8A15-48BB-AA31-BE89BA9914A4}" dt="2025-05-15T16:32:08.245" v="5492" actId="1076"/>
          <ac:spMkLst>
            <pc:docMk/>
            <pc:sldMk cId="1411110181" sldId="1586"/>
            <ac:spMk id="6" creationId="{7A9D7758-EA6A-41B4-90F7-6428F3DF6B8E}"/>
          </ac:spMkLst>
        </pc:spChg>
        <pc:picChg chg="mod">
          <ac:chgData name="Chris Partridge" userId="fddcdfea-9f20-4de9-9127-456d5eaae227" providerId="ADAL" clId="{BEFF587F-8A15-48BB-AA31-BE89BA9914A4}" dt="2025-05-15T16:32:08.245" v="5492" actId="1076"/>
          <ac:picMkLst>
            <pc:docMk/>
            <pc:sldMk cId="1411110181" sldId="1586"/>
            <ac:picMk id="5" creationId="{54533A94-DAAD-40F4-BC7D-CF80385CDA58}"/>
          </ac:picMkLst>
        </pc:picChg>
      </pc:sldChg>
      <pc:sldChg chg="addSp modSp add mod ord">
        <pc:chgData name="Chris Partridge" userId="fddcdfea-9f20-4de9-9127-456d5eaae227" providerId="ADAL" clId="{BEFF587F-8A15-48BB-AA31-BE89BA9914A4}" dt="2025-05-15T16:32:58.551" v="5497" actId="1076"/>
        <pc:sldMkLst>
          <pc:docMk/>
          <pc:sldMk cId="1249366236" sldId="1587"/>
        </pc:sldMkLst>
        <pc:spChg chg="mod">
          <ac:chgData name="Chris Partridge" userId="fddcdfea-9f20-4de9-9127-456d5eaae227" providerId="ADAL" clId="{BEFF587F-8A15-48BB-AA31-BE89BA9914A4}" dt="2025-05-07T17:19:45.132" v="2979"/>
          <ac:spMkLst>
            <pc:docMk/>
            <pc:sldMk cId="1249366236" sldId="1587"/>
            <ac:spMk id="3" creationId="{E9678DF9-23E9-7051-320A-197C3DAD778E}"/>
          </ac:spMkLst>
        </pc:spChg>
        <pc:spChg chg="mod">
          <ac:chgData name="Chris Partridge" userId="fddcdfea-9f20-4de9-9127-456d5eaae227" providerId="ADAL" clId="{BEFF587F-8A15-48BB-AA31-BE89BA9914A4}" dt="2025-05-15T16:32:50.585" v="5496" actId="164"/>
          <ac:spMkLst>
            <pc:docMk/>
            <pc:sldMk cId="1249366236" sldId="1587"/>
            <ac:spMk id="4" creationId="{D9C7FC3C-EE4F-46E3-BB4F-6181B5667143}"/>
          </ac:spMkLst>
        </pc:spChg>
        <pc:spChg chg="mod">
          <ac:chgData name="Chris Partridge" userId="fddcdfea-9f20-4de9-9127-456d5eaae227" providerId="ADAL" clId="{BEFF587F-8A15-48BB-AA31-BE89BA9914A4}" dt="2025-05-15T16:32:50.585" v="5496" actId="164"/>
          <ac:spMkLst>
            <pc:docMk/>
            <pc:sldMk cId="1249366236" sldId="1587"/>
            <ac:spMk id="6" creationId="{CCBACF89-724D-4A24-B05F-2AABD4CCEDC9}"/>
          </ac:spMkLst>
        </pc:spChg>
        <pc:spChg chg="mod">
          <ac:chgData name="Chris Partridge" userId="fddcdfea-9f20-4de9-9127-456d5eaae227" providerId="ADAL" clId="{BEFF587F-8A15-48BB-AA31-BE89BA9914A4}" dt="2025-05-15T16:32:50.585" v="5496" actId="164"/>
          <ac:spMkLst>
            <pc:docMk/>
            <pc:sldMk cId="1249366236" sldId="1587"/>
            <ac:spMk id="7" creationId="{309C130B-0FC0-4A33-BE60-6D0A687E9A54}"/>
          </ac:spMkLst>
        </pc:spChg>
        <pc:grpChg chg="add mod">
          <ac:chgData name="Chris Partridge" userId="fddcdfea-9f20-4de9-9127-456d5eaae227" providerId="ADAL" clId="{BEFF587F-8A15-48BB-AA31-BE89BA9914A4}" dt="2025-05-15T16:32:58.551" v="5497" actId="1076"/>
          <ac:grpSpMkLst>
            <pc:docMk/>
            <pc:sldMk cId="1249366236" sldId="1587"/>
            <ac:grpSpMk id="11" creationId="{0FEB095D-19B5-3E3E-11F3-CD1032229979}"/>
          </ac:grpSpMkLst>
        </pc:grpChg>
        <pc:picChg chg="mod">
          <ac:chgData name="Chris Partridge" userId="fddcdfea-9f20-4de9-9127-456d5eaae227" providerId="ADAL" clId="{BEFF587F-8A15-48BB-AA31-BE89BA9914A4}" dt="2025-05-15T16:32:50.585" v="5496" actId="164"/>
          <ac:picMkLst>
            <pc:docMk/>
            <pc:sldMk cId="1249366236" sldId="1587"/>
            <ac:picMk id="8" creationId="{A4A71466-0753-413C-9604-9487F5A7AF9D}"/>
          </ac:picMkLst>
        </pc:picChg>
        <pc:picChg chg="mod">
          <ac:chgData name="Chris Partridge" userId="fddcdfea-9f20-4de9-9127-456d5eaae227" providerId="ADAL" clId="{BEFF587F-8A15-48BB-AA31-BE89BA9914A4}" dt="2025-05-15T16:32:50.585" v="5496" actId="164"/>
          <ac:picMkLst>
            <pc:docMk/>
            <pc:sldMk cId="1249366236" sldId="1587"/>
            <ac:picMk id="9" creationId="{DB64FCB0-DDA8-4E01-532F-4DC0D27859BF}"/>
          </ac:picMkLst>
        </pc:picChg>
      </pc:sldChg>
      <pc:sldChg chg="add mod modClrScheme chgLayout">
        <pc:chgData name="Chris Partridge" userId="fddcdfea-9f20-4de9-9127-456d5eaae227" providerId="ADAL" clId="{BEFF587F-8A15-48BB-AA31-BE89BA9914A4}" dt="2025-05-13T12:14:27.552" v="4332" actId="700"/>
        <pc:sldMkLst>
          <pc:docMk/>
          <pc:sldMk cId="2071220104" sldId="1588"/>
        </pc:sldMkLst>
      </pc:sldChg>
      <pc:sldChg chg="modSp add mod ord modClrScheme chgLayout">
        <pc:chgData name="Chris Partridge" userId="fddcdfea-9f20-4de9-9127-456d5eaae227" providerId="ADAL" clId="{BEFF587F-8A15-48BB-AA31-BE89BA9914A4}" dt="2025-05-15T16:11:38.629" v="5108"/>
        <pc:sldMkLst>
          <pc:docMk/>
          <pc:sldMk cId="1856714609" sldId="1591"/>
        </pc:sldMkLst>
      </pc:sldChg>
      <pc:sldChg chg="modSp add mod ord">
        <pc:chgData name="Chris Partridge" userId="fddcdfea-9f20-4de9-9127-456d5eaae227" providerId="ADAL" clId="{BEFF587F-8A15-48BB-AA31-BE89BA9914A4}" dt="2025-05-15T16:49:08.349" v="5557" actId="14100"/>
        <pc:sldMkLst>
          <pc:docMk/>
          <pc:sldMk cId="2238510061" sldId="1593"/>
        </pc:sldMkLst>
      </pc:sldChg>
      <pc:sldChg chg="modSp add mod ord">
        <pc:chgData name="Chris Partridge" userId="fddcdfea-9f20-4de9-9127-456d5eaae227" providerId="ADAL" clId="{BEFF587F-8A15-48BB-AA31-BE89BA9914A4}" dt="2025-05-16T12:28:49.577" v="5676" actId="1076"/>
        <pc:sldMkLst>
          <pc:docMk/>
          <pc:sldMk cId="306451360" sldId="1594"/>
        </pc:sldMkLst>
        <pc:spChg chg="mod">
          <ac:chgData name="Chris Partridge" userId="fddcdfea-9f20-4de9-9127-456d5eaae227" providerId="ADAL" clId="{BEFF587F-8A15-48BB-AA31-BE89BA9914A4}" dt="2025-05-07T17:19:45.132" v="2979"/>
          <ac:spMkLst>
            <pc:docMk/>
            <pc:sldMk cId="306451360" sldId="1594"/>
            <ac:spMk id="4" creationId="{148370B8-DCF6-4EA8-9F31-E354989043C4}"/>
          </ac:spMkLst>
        </pc:spChg>
        <pc:spChg chg="mod">
          <ac:chgData name="Chris Partridge" userId="fddcdfea-9f20-4de9-9127-456d5eaae227" providerId="ADAL" clId="{BEFF587F-8A15-48BB-AA31-BE89BA9914A4}" dt="2025-05-16T12:28:49.577" v="5676" actId="1076"/>
          <ac:spMkLst>
            <pc:docMk/>
            <pc:sldMk cId="306451360" sldId="1594"/>
            <ac:spMk id="9" creationId="{73777B65-BF1E-1E25-A186-6738906CAC15}"/>
          </ac:spMkLst>
        </pc:spChg>
      </pc:sldChg>
      <pc:sldChg chg="modSp add mod ord">
        <pc:chgData name="Chris Partridge" userId="fddcdfea-9f20-4de9-9127-456d5eaae227" providerId="ADAL" clId="{BEFF587F-8A15-48BB-AA31-BE89BA9914A4}" dt="2025-05-15T16:32:25.909" v="5493" actId="1076"/>
        <pc:sldMkLst>
          <pc:docMk/>
          <pc:sldMk cId="509379979" sldId="1595"/>
        </pc:sldMkLst>
        <pc:spChg chg="mod">
          <ac:chgData name="Chris Partridge" userId="fddcdfea-9f20-4de9-9127-456d5eaae227" providerId="ADAL" clId="{BEFF587F-8A15-48BB-AA31-BE89BA9914A4}" dt="2025-05-15T16:32:25.909" v="5493" actId="1076"/>
          <ac:spMkLst>
            <pc:docMk/>
            <pc:sldMk cId="509379979" sldId="1595"/>
            <ac:spMk id="4" creationId="{13E90FB0-775F-48D8-9AAE-2CDCBE0630D6}"/>
          </ac:spMkLst>
        </pc:spChg>
        <pc:spChg chg="mod">
          <ac:chgData name="Chris Partridge" userId="fddcdfea-9f20-4de9-9127-456d5eaae227" providerId="ADAL" clId="{BEFF587F-8A15-48BB-AA31-BE89BA9914A4}" dt="2025-05-07T17:19:45.132" v="2979"/>
          <ac:spMkLst>
            <pc:docMk/>
            <pc:sldMk cId="509379979" sldId="1595"/>
            <ac:spMk id="5" creationId="{E7A6D3B8-5734-D01B-B79E-8C6F1C0B27B8}"/>
          </ac:spMkLst>
        </pc:spChg>
        <pc:spChg chg="mod">
          <ac:chgData name="Chris Partridge" userId="fddcdfea-9f20-4de9-9127-456d5eaae227" providerId="ADAL" clId="{BEFF587F-8A15-48BB-AA31-BE89BA9914A4}" dt="2025-05-15T16:32:25.909" v="5493" actId="1076"/>
          <ac:spMkLst>
            <pc:docMk/>
            <pc:sldMk cId="509379979" sldId="1595"/>
            <ac:spMk id="7" creationId="{43039D6C-830C-42DE-B248-EC5D7217E1DA}"/>
          </ac:spMkLst>
        </pc:spChg>
        <pc:spChg chg="mod">
          <ac:chgData name="Chris Partridge" userId="fddcdfea-9f20-4de9-9127-456d5eaae227" providerId="ADAL" clId="{BEFF587F-8A15-48BB-AA31-BE89BA9914A4}" dt="2025-05-15T16:32:25.909" v="5493" actId="1076"/>
          <ac:spMkLst>
            <pc:docMk/>
            <pc:sldMk cId="509379979" sldId="1595"/>
            <ac:spMk id="8" creationId="{E15ABFF3-5226-4EEF-A476-8DFF5C7E7F10}"/>
          </ac:spMkLst>
        </pc:spChg>
        <pc:picChg chg="mod">
          <ac:chgData name="Chris Partridge" userId="fddcdfea-9f20-4de9-9127-456d5eaae227" providerId="ADAL" clId="{BEFF587F-8A15-48BB-AA31-BE89BA9914A4}" dt="2025-05-15T16:32:25.909" v="5493" actId="1076"/>
          <ac:picMkLst>
            <pc:docMk/>
            <pc:sldMk cId="509379979" sldId="1595"/>
            <ac:picMk id="3" creationId="{0E705276-B918-4B36-A2F6-390596532DD8}"/>
          </ac:picMkLst>
        </pc:picChg>
        <pc:picChg chg="mod">
          <ac:chgData name="Chris Partridge" userId="fddcdfea-9f20-4de9-9127-456d5eaae227" providerId="ADAL" clId="{BEFF587F-8A15-48BB-AA31-BE89BA9914A4}" dt="2025-05-15T16:32:25.909" v="5493" actId="1076"/>
          <ac:picMkLst>
            <pc:docMk/>
            <pc:sldMk cId="509379979" sldId="1595"/>
            <ac:picMk id="10" creationId="{4890FC33-F8EA-E201-ABD9-FA1BAC29A854}"/>
          </ac:picMkLst>
        </pc:picChg>
      </pc:sldChg>
      <pc:sldChg chg="addSp modSp add mod ord">
        <pc:chgData name="Chris Partridge" userId="fddcdfea-9f20-4de9-9127-456d5eaae227" providerId="ADAL" clId="{BEFF587F-8A15-48BB-AA31-BE89BA9914A4}" dt="2025-05-15T16:33:35.896" v="5501" actId="1076"/>
        <pc:sldMkLst>
          <pc:docMk/>
          <pc:sldMk cId="2341340175" sldId="1596"/>
        </pc:sldMkLst>
        <pc:spChg chg="mod">
          <ac:chgData name="Chris Partridge" userId="fddcdfea-9f20-4de9-9127-456d5eaae227" providerId="ADAL" clId="{BEFF587F-8A15-48BB-AA31-BE89BA9914A4}" dt="2025-05-07T17:19:45.132" v="2979"/>
          <ac:spMkLst>
            <pc:docMk/>
            <pc:sldMk cId="2341340175" sldId="1596"/>
            <ac:spMk id="3" creationId="{DF07C11F-589E-0B14-DE79-8CC64FC89775}"/>
          </ac:spMkLst>
        </pc:spChg>
        <pc:spChg chg="mod">
          <ac:chgData name="Chris Partridge" userId="fddcdfea-9f20-4de9-9127-456d5eaae227" providerId="ADAL" clId="{BEFF587F-8A15-48BB-AA31-BE89BA9914A4}" dt="2025-05-15T16:33:32.260" v="5500" actId="164"/>
          <ac:spMkLst>
            <pc:docMk/>
            <pc:sldMk cId="2341340175" sldId="1596"/>
            <ac:spMk id="4" creationId="{D9C7FC3C-EE4F-46E3-BB4F-6181B5667143}"/>
          </ac:spMkLst>
        </pc:spChg>
        <pc:spChg chg="mod">
          <ac:chgData name="Chris Partridge" userId="fddcdfea-9f20-4de9-9127-456d5eaae227" providerId="ADAL" clId="{BEFF587F-8A15-48BB-AA31-BE89BA9914A4}" dt="2025-05-15T16:33:32.260" v="5500" actId="164"/>
          <ac:spMkLst>
            <pc:docMk/>
            <pc:sldMk cId="2341340175" sldId="1596"/>
            <ac:spMk id="6" creationId="{CCBACF89-724D-4A24-B05F-2AABD4CCEDC9}"/>
          </ac:spMkLst>
        </pc:spChg>
        <pc:spChg chg="mod">
          <ac:chgData name="Chris Partridge" userId="fddcdfea-9f20-4de9-9127-456d5eaae227" providerId="ADAL" clId="{BEFF587F-8A15-48BB-AA31-BE89BA9914A4}" dt="2025-05-15T16:33:32.260" v="5500" actId="164"/>
          <ac:spMkLst>
            <pc:docMk/>
            <pc:sldMk cId="2341340175" sldId="1596"/>
            <ac:spMk id="7" creationId="{309C130B-0FC0-4A33-BE60-6D0A687E9A54}"/>
          </ac:spMkLst>
        </pc:spChg>
        <pc:spChg chg="mod">
          <ac:chgData name="Chris Partridge" userId="fddcdfea-9f20-4de9-9127-456d5eaae227" providerId="ADAL" clId="{BEFF587F-8A15-48BB-AA31-BE89BA9914A4}" dt="2025-05-15T16:33:32.260" v="5500" actId="164"/>
          <ac:spMkLst>
            <pc:docMk/>
            <pc:sldMk cId="2341340175" sldId="1596"/>
            <ac:spMk id="12" creationId="{8E3088BE-B312-C2AB-3862-BEC050845287}"/>
          </ac:spMkLst>
        </pc:spChg>
        <pc:grpChg chg="add mod">
          <ac:chgData name="Chris Partridge" userId="fddcdfea-9f20-4de9-9127-456d5eaae227" providerId="ADAL" clId="{BEFF587F-8A15-48BB-AA31-BE89BA9914A4}" dt="2025-05-15T16:33:35.896" v="5501" actId="1076"/>
          <ac:grpSpMkLst>
            <pc:docMk/>
            <pc:sldMk cId="2341340175" sldId="1596"/>
            <ac:grpSpMk id="10" creationId="{FB5FC982-67AE-6E72-6491-4EA15A0DC7B3}"/>
          </ac:grpSpMkLst>
        </pc:grpChg>
        <pc:picChg chg="mod">
          <ac:chgData name="Chris Partridge" userId="fddcdfea-9f20-4de9-9127-456d5eaae227" providerId="ADAL" clId="{BEFF587F-8A15-48BB-AA31-BE89BA9914A4}" dt="2025-05-15T16:33:32.260" v="5500" actId="164"/>
          <ac:picMkLst>
            <pc:docMk/>
            <pc:sldMk cId="2341340175" sldId="1596"/>
            <ac:picMk id="8" creationId="{89D2C2DF-1AF6-24E4-E234-EBFCBFAF555C}"/>
          </ac:picMkLst>
        </pc:picChg>
        <pc:picChg chg="mod">
          <ac:chgData name="Chris Partridge" userId="fddcdfea-9f20-4de9-9127-456d5eaae227" providerId="ADAL" clId="{BEFF587F-8A15-48BB-AA31-BE89BA9914A4}" dt="2025-05-15T16:33:32.260" v="5500" actId="164"/>
          <ac:picMkLst>
            <pc:docMk/>
            <pc:sldMk cId="2341340175" sldId="1596"/>
            <ac:picMk id="9" creationId="{0D32DB4C-6793-5A75-D237-D430D20D398C}"/>
          </ac:picMkLst>
        </pc:picChg>
      </pc:sldChg>
      <pc:sldChg chg="addSp modSp add mod ord">
        <pc:chgData name="Chris Partridge" userId="fddcdfea-9f20-4de9-9127-456d5eaae227" providerId="ADAL" clId="{BEFF587F-8A15-48BB-AA31-BE89BA9914A4}" dt="2025-05-15T16:33:21.687" v="5499" actId="1076"/>
        <pc:sldMkLst>
          <pc:docMk/>
          <pc:sldMk cId="1386962759" sldId="1597"/>
        </pc:sldMkLst>
        <pc:spChg chg="mod">
          <ac:chgData name="Chris Partridge" userId="fddcdfea-9f20-4de9-9127-456d5eaae227" providerId="ADAL" clId="{BEFF587F-8A15-48BB-AA31-BE89BA9914A4}" dt="2025-05-07T17:19:45.132" v="2979"/>
          <ac:spMkLst>
            <pc:docMk/>
            <pc:sldMk cId="1386962759" sldId="1597"/>
            <ac:spMk id="3" creationId="{8872ED31-D422-58A0-417C-5307F967DCCC}"/>
          </ac:spMkLst>
        </pc:spChg>
        <pc:spChg chg="mod">
          <ac:chgData name="Chris Partridge" userId="fddcdfea-9f20-4de9-9127-456d5eaae227" providerId="ADAL" clId="{BEFF587F-8A15-48BB-AA31-BE89BA9914A4}" dt="2025-05-15T16:33:16.256" v="5498" actId="164"/>
          <ac:spMkLst>
            <pc:docMk/>
            <pc:sldMk cId="1386962759" sldId="1597"/>
            <ac:spMk id="4" creationId="{D9C7FC3C-EE4F-46E3-BB4F-6181B5667143}"/>
          </ac:spMkLst>
        </pc:spChg>
        <pc:spChg chg="mod">
          <ac:chgData name="Chris Partridge" userId="fddcdfea-9f20-4de9-9127-456d5eaae227" providerId="ADAL" clId="{BEFF587F-8A15-48BB-AA31-BE89BA9914A4}" dt="2025-05-15T16:33:16.256" v="5498" actId="164"/>
          <ac:spMkLst>
            <pc:docMk/>
            <pc:sldMk cId="1386962759" sldId="1597"/>
            <ac:spMk id="6" creationId="{CCBACF89-724D-4A24-B05F-2AABD4CCEDC9}"/>
          </ac:spMkLst>
        </pc:spChg>
        <pc:spChg chg="mod">
          <ac:chgData name="Chris Partridge" userId="fddcdfea-9f20-4de9-9127-456d5eaae227" providerId="ADAL" clId="{BEFF587F-8A15-48BB-AA31-BE89BA9914A4}" dt="2025-05-15T16:33:16.256" v="5498" actId="164"/>
          <ac:spMkLst>
            <pc:docMk/>
            <pc:sldMk cId="1386962759" sldId="1597"/>
            <ac:spMk id="7" creationId="{309C130B-0FC0-4A33-BE60-6D0A687E9A54}"/>
          </ac:spMkLst>
        </pc:spChg>
        <pc:grpChg chg="add mod">
          <ac:chgData name="Chris Partridge" userId="fddcdfea-9f20-4de9-9127-456d5eaae227" providerId="ADAL" clId="{BEFF587F-8A15-48BB-AA31-BE89BA9914A4}" dt="2025-05-15T16:33:21.687" v="5499" actId="1076"/>
          <ac:grpSpMkLst>
            <pc:docMk/>
            <pc:sldMk cId="1386962759" sldId="1597"/>
            <ac:grpSpMk id="10" creationId="{7FFF6A76-89A8-7AA8-3217-5BDC1E4ED72E}"/>
          </ac:grpSpMkLst>
        </pc:grpChg>
        <pc:picChg chg="mod">
          <ac:chgData name="Chris Partridge" userId="fddcdfea-9f20-4de9-9127-456d5eaae227" providerId="ADAL" clId="{BEFF587F-8A15-48BB-AA31-BE89BA9914A4}" dt="2025-05-15T16:33:16.256" v="5498" actId="164"/>
          <ac:picMkLst>
            <pc:docMk/>
            <pc:sldMk cId="1386962759" sldId="1597"/>
            <ac:picMk id="8" creationId="{3F5FA578-CBAC-4CA9-80B7-635EE5302786}"/>
          </ac:picMkLst>
        </pc:picChg>
        <pc:picChg chg="mod">
          <ac:chgData name="Chris Partridge" userId="fddcdfea-9f20-4de9-9127-456d5eaae227" providerId="ADAL" clId="{BEFF587F-8A15-48BB-AA31-BE89BA9914A4}" dt="2025-05-15T16:33:16.256" v="5498" actId="164"/>
          <ac:picMkLst>
            <pc:docMk/>
            <pc:sldMk cId="1386962759" sldId="1597"/>
            <ac:picMk id="9" creationId="{D40918A3-D001-0963-CE4D-16A3FE968B75}"/>
          </ac:picMkLst>
        </pc:picChg>
      </pc:sldChg>
      <pc:sldChg chg="addSp modSp add mod ord">
        <pc:chgData name="Chris Partridge" userId="fddcdfea-9f20-4de9-9127-456d5eaae227" providerId="ADAL" clId="{BEFF587F-8A15-48BB-AA31-BE89BA9914A4}" dt="2025-05-15T16:40:55.867" v="5517"/>
        <pc:sldMkLst>
          <pc:docMk/>
          <pc:sldMk cId="4083008986" sldId="1600"/>
        </pc:sldMkLst>
      </pc:sldChg>
      <pc:sldChg chg="modSp add ord">
        <pc:chgData name="Chris Partridge" userId="fddcdfea-9f20-4de9-9127-456d5eaae227" providerId="ADAL" clId="{BEFF587F-8A15-48BB-AA31-BE89BA9914A4}" dt="2025-05-15T16:11:38.629" v="5108"/>
        <pc:sldMkLst>
          <pc:docMk/>
          <pc:sldMk cId="3663975537" sldId="1601"/>
        </pc:sldMkLst>
        <pc:spChg chg="mod">
          <ac:chgData name="Chris Partridge" userId="fddcdfea-9f20-4de9-9127-456d5eaae227" providerId="ADAL" clId="{BEFF587F-8A15-48BB-AA31-BE89BA9914A4}" dt="2025-05-07T17:19:45.132" v="2979"/>
          <ac:spMkLst>
            <pc:docMk/>
            <pc:sldMk cId="3663975537" sldId="1601"/>
            <ac:spMk id="4" creationId="{2D23B66E-A6F5-D8FB-D04A-C6913A1E9283}"/>
          </ac:spMkLst>
        </pc:spChg>
      </pc:sldChg>
      <pc:sldChg chg="addSp delSp modSp add mod ord modClrScheme chgLayout">
        <pc:chgData name="Chris Partridge" userId="fddcdfea-9f20-4de9-9127-456d5eaae227" providerId="ADAL" clId="{BEFF587F-8A15-48BB-AA31-BE89BA9914A4}" dt="2025-05-15T16:34:10.001" v="5503" actId="404"/>
        <pc:sldMkLst>
          <pc:docMk/>
          <pc:sldMk cId="2462572825" sldId="1605"/>
        </pc:sldMkLst>
        <pc:spChg chg="mod ord">
          <ac:chgData name="Chris Partridge" userId="fddcdfea-9f20-4de9-9127-456d5eaae227" providerId="ADAL" clId="{BEFF587F-8A15-48BB-AA31-BE89BA9914A4}" dt="2025-05-15T16:09:43.526" v="5106" actId="6264"/>
          <ac:spMkLst>
            <pc:docMk/>
            <pc:sldMk cId="2462572825" sldId="1605"/>
            <ac:spMk id="2" creationId="{588F4A32-F7E8-88BC-32FC-32C9A642661E}"/>
          </ac:spMkLst>
        </pc:spChg>
        <pc:spChg chg="mod ord">
          <ac:chgData name="Chris Partridge" userId="fddcdfea-9f20-4de9-9127-456d5eaae227" providerId="ADAL" clId="{BEFF587F-8A15-48BB-AA31-BE89BA9914A4}" dt="2025-05-15T16:09:43.526" v="5106" actId="6264"/>
          <ac:spMkLst>
            <pc:docMk/>
            <pc:sldMk cId="2462572825" sldId="1605"/>
            <ac:spMk id="3" creationId="{FC0C6B62-2D8A-4A50-88D4-9DB569364623}"/>
          </ac:spMkLst>
        </pc:spChg>
        <pc:graphicFrameChg chg="mod ord modGraphic">
          <ac:chgData name="Chris Partridge" userId="fddcdfea-9f20-4de9-9127-456d5eaae227" providerId="ADAL" clId="{BEFF587F-8A15-48BB-AA31-BE89BA9914A4}" dt="2025-05-15T16:34:10.001" v="5503" actId="404"/>
          <ac:graphicFrameMkLst>
            <pc:docMk/>
            <pc:sldMk cId="2462572825" sldId="1605"/>
            <ac:graphicFrameMk id="5" creationId="{9C166C12-DCFC-4767-926B-1DF27DBE95F0}"/>
          </ac:graphicFrameMkLst>
        </pc:graphicFrameChg>
      </pc:sldChg>
      <pc:sldChg chg="modSp add ord">
        <pc:chgData name="Chris Partridge" userId="fddcdfea-9f20-4de9-9127-456d5eaae227" providerId="ADAL" clId="{BEFF587F-8A15-48BB-AA31-BE89BA9914A4}" dt="2025-05-15T16:11:38.629" v="5108"/>
        <pc:sldMkLst>
          <pc:docMk/>
          <pc:sldMk cId="3975620847" sldId="1609"/>
        </pc:sldMkLst>
        <pc:spChg chg="mod">
          <ac:chgData name="Chris Partridge" userId="fddcdfea-9f20-4de9-9127-456d5eaae227" providerId="ADAL" clId="{BEFF587F-8A15-48BB-AA31-BE89BA9914A4}" dt="2025-05-07T17:19:45.132" v="2979"/>
          <ac:spMkLst>
            <pc:docMk/>
            <pc:sldMk cId="3975620847" sldId="1609"/>
            <ac:spMk id="3" creationId="{C6A21FFC-10CE-6CB8-BE14-6E5F958D3B54}"/>
          </ac:spMkLst>
        </pc:spChg>
      </pc:sldChg>
      <pc:sldChg chg="modSp add ord">
        <pc:chgData name="Chris Partridge" userId="fddcdfea-9f20-4de9-9127-456d5eaae227" providerId="ADAL" clId="{BEFF587F-8A15-48BB-AA31-BE89BA9914A4}" dt="2025-05-15T16:11:38.629" v="5108"/>
        <pc:sldMkLst>
          <pc:docMk/>
          <pc:sldMk cId="1517988824" sldId="1610"/>
        </pc:sldMkLst>
        <pc:spChg chg="mod">
          <ac:chgData name="Chris Partridge" userId="fddcdfea-9f20-4de9-9127-456d5eaae227" providerId="ADAL" clId="{BEFF587F-8A15-48BB-AA31-BE89BA9914A4}" dt="2025-05-07T17:19:45.132" v="2979"/>
          <ac:spMkLst>
            <pc:docMk/>
            <pc:sldMk cId="1517988824" sldId="1610"/>
            <ac:spMk id="3" creationId="{3E01C406-2727-8367-4815-42B4CD910FC6}"/>
          </ac:spMkLst>
        </pc:spChg>
      </pc:sldChg>
      <pc:sldChg chg="modSp add ord">
        <pc:chgData name="Chris Partridge" userId="fddcdfea-9f20-4de9-9127-456d5eaae227" providerId="ADAL" clId="{BEFF587F-8A15-48BB-AA31-BE89BA9914A4}" dt="2025-05-15T16:11:38.629" v="5108"/>
        <pc:sldMkLst>
          <pc:docMk/>
          <pc:sldMk cId="2688825623" sldId="1611"/>
        </pc:sldMkLst>
        <pc:spChg chg="mod">
          <ac:chgData name="Chris Partridge" userId="fddcdfea-9f20-4de9-9127-456d5eaae227" providerId="ADAL" clId="{BEFF587F-8A15-48BB-AA31-BE89BA9914A4}" dt="2025-05-07T17:19:45.132" v="2979"/>
          <ac:spMkLst>
            <pc:docMk/>
            <pc:sldMk cId="2688825623" sldId="1611"/>
            <ac:spMk id="3" creationId="{D4E28B27-5B71-55AE-E920-D67F25FB5D1D}"/>
          </ac:spMkLst>
        </pc:spChg>
      </pc:sldChg>
      <pc:sldChg chg="modSp add mod ord">
        <pc:chgData name="Chris Partridge" userId="fddcdfea-9f20-4de9-9127-456d5eaae227" providerId="ADAL" clId="{BEFF587F-8A15-48BB-AA31-BE89BA9914A4}" dt="2025-05-15T16:47:46.129" v="5551" actId="14100"/>
        <pc:sldMkLst>
          <pc:docMk/>
          <pc:sldMk cId="985071416" sldId="1612"/>
        </pc:sldMkLst>
        <pc:spChg chg="mod">
          <ac:chgData name="Chris Partridge" userId="fddcdfea-9f20-4de9-9127-456d5eaae227" providerId="ADAL" clId="{BEFF587F-8A15-48BB-AA31-BE89BA9914A4}" dt="2025-05-07T17:19:45.132" v="2979"/>
          <ac:spMkLst>
            <pc:docMk/>
            <pc:sldMk cId="985071416" sldId="1612"/>
            <ac:spMk id="3" creationId="{3D9E2FEA-4B43-96BF-9714-87F09B80E387}"/>
          </ac:spMkLst>
        </pc:spChg>
        <pc:spChg chg="mod">
          <ac:chgData name="Chris Partridge" userId="fddcdfea-9f20-4de9-9127-456d5eaae227" providerId="ADAL" clId="{BEFF587F-8A15-48BB-AA31-BE89BA9914A4}" dt="2025-05-15T16:47:39.700" v="5549" actId="1076"/>
          <ac:spMkLst>
            <pc:docMk/>
            <pc:sldMk cId="985071416" sldId="1612"/>
            <ac:spMk id="4" creationId="{5AE82DB0-1E63-4417-A76A-1B9949EA0C5E}"/>
          </ac:spMkLst>
        </pc:spChg>
        <pc:spChg chg="mod">
          <ac:chgData name="Chris Partridge" userId="fddcdfea-9f20-4de9-9127-456d5eaae227" providerId="ADAL" clId="{BEFF587F-8A15-48BB-AA31-BE89BA9914A4}" dt="2025-05-15T16:47:39.700" v="5549" actId="1076"/>
          <ac:spMkLst>
            <pc:docMk/>
            <pc:sldMk cId="985071416" sldId="1612"/>
            <ac:spMk id="5" creationId="{7304782E-0261-23EC-55FC-68791C9336F8}"/>
          </ac:spMkLst>
        </pc:spChg>
        <pc:spChg chg="mod">
          <ac:chgData name="Chris Partridge" userId="fddcdfea-9f20-4de9-9127-456d5eaae227" providerId="ADAL" clId="{BEFF587F-8A15-48BB-AA31-BE89BA9914A4}" dt="2025-05-15T16:47:39.700" v="5549" actId="1076"/>
          <ac:spMkLst>
            <pc:docMk/>
            <pc:sldMk cId="985071416" sldId="1612"/>
            <ac:spMk id="7" creationId="{216A0CE5-967B-204A-2764-CA601D1D123D}"/>
          </ac:spMkLst>
        </pc:spChg>
        <pc:spChg chg="mod">
          <ac:chgData name="Chris Partridge" userId="fddcdfea-9f20-4de9-9127-456d5eaae227" providerId="ADAL" clId="{BEFF587F-8A15-48BB-AA31-BE89BA9914A4}" dt="2025-05-15T16:47:46.129" v="5551" actId="14100"/>
          <ac:spMkLst>
            <pc:docMk/>
            <pc:sldMk cId="985071416" sldId="1612"/>
            <ac:spMk id="10" creationId="{C91A6720-0BD3-8741-BA33-0E0AF338B02E}"/>
          </ac:spMkLst>
        </pc:spChg>
        <pc:spChg chg="mod">
          <ac:chgData name="Chris Partridge" userId="fddcdfea-9f20-4de9-9127-456d5eaae227" providerId="ADAL" clId="{BEFF587F-8A15-48BB-AA31-BE89BA9914A4}" dt="2025-05-15T16:47:39.700" v="5549" actId="1076"/>
          <ac:spMkLst>
            <pc:docMk/>
            <pc:sldMk cId="985071416" sldId="1612"/>
            <ac:spMk id="12" creationId="{F6DF5EE7-5701-FA5A-CC25-064D8FA96E88}"/>
          </ac:spMkLst>
        </pc:spChg>
        <pc:picChg chg="mod">
          <ac:chgData name="Chris Partridge" userId="fddcdfea-9f20-4de9-9127-456d5eaae227" providerId="ADAL" clId="{BEFF587F-8A15-48BB-AA31-BE89BA9914A4}" dt="2025-05-15T16:47:39.700" v="5549" actId="1076"/>
          <ac:picMkLst>
            <pc:docMk/>
            <pc:sldMk cId="985071416" sldId="1612"/>
            <ac:picMk id="6" creationId="{F44DC572-0F9D-A725-0D89-04218E39E1CD}"/>
          </ac:picMkLst>
        </pc:picChg>
        <pc:picChg chg="mod">
          <ac:chgData name="Chris Partridge" userId="fddcdfea-9f20-4de9-9127-456d5eaae227" providerId="ADAL" clId="{BEFF587F-8A15-48BB-AA31-BE89BA9914A4}" dt="2025-05-15T16:47:39.700" v="5549" actId="1076"/>
          <ac:picMkLst>
            <pc:docMk/>
            <pc:sldMk cId="985071416" sldId="1612"/>
            <ac:picMk id="8" creationId="{88B2EE5C-A66D-94B3-5519-858B5F3AB76E}"/>
          </ac:picMkLst>
        </pc:picChg>
        <pc:picChg chg="mod">
          <ac:chgData name="Chris Partridge" userId="fddcdfea-9f20-4de9-9127-456d5eaae227" providerId="ADAL" clId="{BEFF587F-8A15-48BB-AA31-BE89BA9914A4}" dt="2025-05-15T16:47:39.700" v="5549" actId="1076"/>
          <ac:picMkLst>
            <pc:docMk/>
            <pc:sldMk cId="985071416" sldId="1612"/>
            <ac:picMk id="9" creationId="{F96D1FFB-201A-A14F-703F-089D3A6A207B}"/>
          </ac:picMkLst>
        </pc:picChg>
        <pc:picChg chg="mod">
          <ac:chgData name="Chris Partridge" userId="fddcdfea-9f20-4de9-9127-456d5eaae227" providerId="ADAL" clId="{BEFF587F-8A15-48BB-AA31-BE89BA9914A4}" dt="2025-05-15T16:47:39.700" v="5549" actId="1076"/>
          <ac:picMkLst>
            <pc:docMk/>
            <pc:sldMk cId="985071416" sldId="1612"/>
            <ac:picMk id="11" creationId="{F20FF83E-025E-6368-52E2-98DF67E19A84}"/>
          </ac:picMkLst>
        </pc:picChg>
      </pc:sldChg>
      <pc:sldChg chg="modSp add mod ord">
        <pc:chgData name="Chris Partridge" userId="fddcdfea-9f20-4de9-9127-456d5eaae227" providerId="ADAL" clId="{BEFF587F-8A15-48BB-AA31-BE89BA9914A4}" dt="2025-05-15T16:46:47.698" v="5545" actId="1076"/>
        <pc:sldMkLst>
          <pc:docMk/>
          <pc:sldMk cId="3219907666" sldId="1613"/>
        </pc:sldMkLst>
        <pc:spChg chg="mod">
          <ac:chgData name="Chris Partridge" userId="fddcdfea-9f20-4de9-9127-456d5eaae227" providerId="ADAL" clId="{BEFF587F-8A15-48BB-AA31-BE89BA9914A4}" dt="2025-05-15T16:46:47.698" v="5545" actId="1076"/>
          <ac:spMkLst>
            <pc:docMk/>
            <pc:sldMk cId="3219907666" sldId="1613"/>
            <ac:spMk id="4" creationId="{5AE82DB0-1E63-4417-A76A-1B9949EA0C5E}"/>
          </ac:spMkLst>
        </pc:spChg>
        <pc:spChg chg="mod">
          <ac:chgData name="Chris Partridge" userId="fddcdfea-9f20-4de9-9127-456d5eaae227" providerId="ADAL" clId="{BEFF587F-8A15-48BB-AA31-BE89BA9914A4}" dt="2025-05-07T17:19:45.132" v="2979"/>
          <ac:spMkLst>
            <pc:docMk/>
            <pc:sldMk cId="3219907666" sldId="1613"/>
            <ac:spMk id="5" creationId="{D405B35F-B81C-06C3-5EC3-630C3F1247EF}"/>
          </ac:spMkLst>
        </pc:spChg>
        <pc:spChg chg="mod">
          <ac:chgData name="Chris Partridge" userId="fddcdfea-9f20-4de9-9127-456d5eaae227" providerId="ADAL" clId="{BEFF587F-8A15-48BB-AA31-BE89BA9914A4}" dt="2025-05-15T16:46:47.698" v="5545" actId="1076"/>
          <ac:spMkLst>
            <pc:docMk/>
            <pc:sldMk cId="3219907666" sldId="1613"/>
            <ac:spMk id="7" creationId="{1B91D9AF-B367-FB58-0D25-4E3557A989C3}"/>
          </ac:spMkLst>
        </pc:spChg>
        <pc:spChg chg="mod">
          <ac:chgData name="Chris Partridge" userId="fddcdfea-9f20-4de9-9127-456d5eaae227" providerId="ADAL" clId="{BEFF587F-8A15-48BB-AA31-BE89BA9914A4}" dt="2025-05-15T16:46:47.698" v="5545" actId="1076"/>
          <ac:spMkLst>
            <pc:docMk/>
            <pc:sldMk cId="3219907666" sldId="1613"/>
            <ac:spMk id="9" creationId="{56E19A0C-6F83-C8A9-7009-9851AE61FEBC}"/>
          </ac:spMkLst>
        </pc:spChg>
        <pc:spChg chg="mod">
          <ac:chgData name="Chris Partridge" userId="fddcdfea-9f20-4de9-9127-456d5eaae227" providerId="ADAL" clId="{BEFF587F-8A15-48BB-AA31-BE89BA9914A4}" dt="2025-05-15T16:46:47.698" v="5545" actId="1076"/>
          <ac:spMkLst>
            <pc:docMk/>
            <pc:sldMk cId="3219907666" sldId="1613"/>
            <ac:spMk id="10" creationId="{C33A016E-B5C7-0F58-E637-20C2362E3395}"/>
          </ac:spMkLst>
        </pc:spChg>
        <pc:spChg chg="mod">
          <ac:chgData name="Chris Partridge" userId="fddcdfea-9f20-4de9-9127-456d5eaae227" providerId="ADAL" clId="{BEFF587F-8A15-48BB-AA31-BE89BA9914A4}" dt="2025-05-15T16:46:47.698" v="5545" actId="1076"/>
          <ac:spMkLst>
            <pc:docMk/>
            <pc:sldMk cId="3219907666" sldId="1613"/>
            <ac:spMk id="12" creationId="{32F526EF-2CD5-2CF4-E62E-DA98C4745EA5}"/>
          </ac:spMkLst>
        </pc:spChg>
        <pc:graphicFrameChg chg="mod">
          <ac:chgData name="Chris Partridge" userId="fddcdfea-9f20-4de9-9127-456d5eaae227" providerId="ADAL" clId="{BEFF587F-8A15-48BB-AA31-BE89BA9914A4}" dt="2025-05-15T16:46:47.698" v="5545" actId="1076"/>
          <ac:graphicFrameMkLst>
            <pc:docMk/>
            <pc:sldMk cId="3219907666" sldId="1613"/>
            <ac:graphicFrameMk id="11" creationId="{07248B0D-570E-F7D0-05FA-13B46CF9F25B}"/>
          </ac:graphicFrameMkLst>
        </pc:graphicFrameChg>
        <pc:picChg chg="mod">
          <ac:chgData name="Chris Partridge" userId="fddcdfea-9f20-4de9-9127-456d5eaae227" providerId="ADAL" clId="{BEFF587F-8A15-48BB-AA31-BE89BA9914A4}" dt="2025-05-15T16:46:47.698" v="5545" actId="1076"/>
          <ac:picMkLst>
            <pc:docMk/>
            <pc:sldMk cId="3219907666" sldId="1613"/>
            <ac:picMk id="3" creationId="{524AE4D0-986D-37AA-CC12-6E15B16B3D58}"/>
          </ac:picMkLst>
        </pc:picChg>
        <pc:picChg chg="mod">
          <ac:chgData name="Chris Partridge" userId="fddcdfea-9f20-4de9-9127-456d5eaae227" providerId="ADAL" clId="{BEFF587F-8A15-48BB-AA31-BE89BA9914A4}" dt="2025-05-15T16:46:47.698" v="5545" actId="1076"/>
          <ac:picMkLst>
            <pc:docMk/>
            <pc:sldMk cId="3219907666" sldId="1613"/>
            <ac:picMk id="6" creationId="{64A61F01-433E-B995-714A-C6C46CF4F434}"/>
          </ac:picMkLst>
        </pc:picChg>
      </pc:sldChg>
      <pc:sldChg chg="addSp modSp add ord">
        <pc:chgData name="Chris Partridge" userId="fddcdfea-9f20-4de9-9127-456d5eaae227" providerId="ADAL" clId="{BEFF587F-8A15-48BB-AA31-BE89BA9914A4}" dt="2025-05-15T16:14:18.596" v="5118"/>
        <pc:sldMkLst>
          <pc:docMk/>
          <pc:sldMk cId="559616059" sldId="1615"/>
        </pc:sldMkLst>
      </pc:sldChg>
      <pc:sldChg chg="modSp add ord">
        <pc:chgData name="Chris Partridge" userId="fddcdfea-9f20-4de9-9127-456d5eaae227" providerId="ADAL" clId="{BEFF587F-8A15-48BB-AA31-BE89BA9914A4}" dt="2025-05-15T16:11:38.629" v="5108"/>
        <pc:sldMkLst>
          <pc:docMk/>
          <pc:sldMk cId="1435134207" sldId="1626"/>
        </pc:sldMkLst>
        <pc:spChg chg="mod">
          <ac:chgData name="Chris Partridge" userId="fddcdfea-9f20-4de9-9127-456d5eaae227" providerId="ADAL" clId="{BEFF587F-8A15-48BB-AA31-BE89BA9914A4}" dt="2025-05-07T17:19:45.132" v="2979"/>
          <ac:spMkLst>
            <pc:docMk/>
            <pc:sldMk cId="1435134207" sldId="1626"/>
            <ac:spMk id="3" creationId="{83FA1D7A-6D7E-8B0F-84B8-2D6B73AC9264}"/>
          </ac:spMkLst>
        </pc:spChg>
      </pc:sldChg>
      <pc:sldChg chg="modSp add ord">
        <pc:chgData name="Chris Partridge" userId="fddcdfea-9f20-4de9-9127-456d5eaae227" providerId="ADAL" clId="{BEFF587F-8A15-48BB-AA31-BE89BA9914A4}" dt="2025-05-15T16:11:38.629" v="5108"/>
        <pc:sldMkLst>
          <pc:docMk/>
          <pc:sldMk cId="2037109020" sldId="1627"/>
        </pc:sldMkLst>
        <pc:spChg chg="mod">
          <ac:chgData name="Chris Partridge" userId="fddcdfea-9f20-4de9-9127-456d5eaae227" providerId="ADAL" clId="{BEFF587F-8A15-48BB-AA31-BE89BA9914A4}" dt="2025-05-07T17:19:45.132" v="2979"/>
          <ac:spMkLst>
            <pc:docMk/>
            <pc:sldMk cId="2037109020" sldId="1627"/>
            <ac:spMk id="3" creationId="{54C1D23C-7899-9D50-1D69-88308F747EA6}"/>
          </ac:spMkLst>
        </pc:spChg>
      </pc:sldChg>
      <pc:sldChg chg="modSp add mod ord">
        <pc:chgData name="Chris Partridge" userId="fddcdfea-9f20-4de9-9127-456d5eaae227" providerId="ADAL" clId="{BEFF587F-8A15-48BB-AA31-BE89BA9914A4}" dt="2025-05-15T16:48:18.152" v="5553" actId="1076"/>
        <pc:sldMkLst>
          <pc:docMk/>
          <pc:sldMk cId="2530871328" sldId="1628"/>
        </pc:sldMkLst>
      </pc:sldChg>
      <pc:sldChg chg="addSp modSp add ord">
        <pc:chgData name="Chris Partridge" userId="fddcdfea-9f20-4de9-9127-456d5eaae227" providerId="ADAL" clId="{BEFF587F-8A15-48BB-AA31-BE89BA9914A4}" dt="2025-05-15T16:47:14.539" v="5546"/>
        <pc:sldMkLst>
          <pc:docMk/>
          <pc:sldMk cId="3976200318" sldId="1633"/>
        </pc:sldMkLst>
      </pc:sldChg>
      <pc:sldChg chg="addSp modSp add ord">
        <pc:chgData name="Chris Partridge" userId="fddcdfea-9f20-4de9-9127-456d5eaae227" providerId="ADAL" clId="{BEFF587F-8A15-48BB-AA31-BE89BA9914A4}" dt="2025-05-15T16:14:15.022" v="5117"/>
        <pc:sldMkLst>
          <pc:docMk/>
          <pc:sldMk cId="2969494852" sldId="1635"/>
        </pc:sldMkLst>
      </pc:sldChg>
      <pc:sldChg chg="modSp add mod ord">
        <pc:chgData name="Chris Partridge" userId="fddcdfea-9f20-4de9-9127-456d5eaae227" providerId="ADAL" clId="{BEFF587F-8A15-48BB-AA31-BE89BA9914A4}" dt="2025-05-15T16:11:38.629" v="5108"/>
        <pc:sldMkLst>
          <pc:docMk/>
          <pc:sldMk cId="1874676203" sldId="1639"/>
        </pc:sldMkLst>
        <pc:spChg chg="mod">
          <ac:chgData name="Chris Partridge" userId="fddcdfea-9f20-4de9-9127-456d5eaae227" providerId="ADAL" clId="{BEFF587F-8A15-48BB-AA31-BE89BA9914A4}" dt="2025-05-13T12:12:42.262" v="4330" actId="1076"/>
          <ac:spMkLst>
            <pc:docMk/>
            <pc:sldMk cId="1874676203" sldId="1639"/>
            <ac:spMk id="5" creationId="{46511930-9814-470C-986D-9613B71196F6}"/>
          </ac:spMkLst>
        </pc:spChg>
        <pc:spChg chg="mod">
          <ac:chgData name="Chris Partridge" userId="fddcdfea-9f20-4de9-9127-456d5eaae227" providerId="ADAL" clId="{BEFF587F-8A15-48BB-AA31-BE89BA9914A4}" dt="2025-05-13T12:12:42.262" v="4330" actId="1076"/>
          <ac:spMkLst>
            <pc:docMk/>
            <pc:sldMk cId="1874676203" sldId="1639"/>
            <ac:spMk id="6" creationId="{ABCC6B71-FAD3-5DC1-6A83-2D6B126031F9}"/>
          </ac:spMkLst>
        </pc:spChg>
        <pc:spChg chg="mod">
          <ac:chgData name="Chris Partridge" userId="fddcdfea-9f20-4de9-9127-456d5eaae227" providerId="ADAL" clId="{BEFF587F-8A15-48BB-AA31-BE89BA9914A4}" dt="2025-05-13T12:12:42.262" v="4330" actId="1076"/>
          <ac:spMkLst>
            <pc:docMk/>
            <pc:sldMk cId="1874676203" sldId="1639"/>
            <ac:spMk id="8" creationId="{9992A5D2-E258-F76B-3509-F584E9B71461}"/>
          </ac:spMkLst>
        </pc:spChg>
        <pc:spChg chg="mod">
          <ac:chgData name="Chris Partridge" userId="fddcdfea-9f20-4de9-9127-456d5eaae227" providerId="ADAL" clId="{BEFF587F-8A15-48BB-AA31-BE89BA9914A4}" dt="2025-05-13T12:12:42.262" v="4330" actId="1076"/>
          <ac:spMkLst>
            <pc:docMk/>
            <pc:sldMk cId="1874676203" sldId="1639"/>
            <ac:spMk id="9" creationId="{B227CA9F-BA5E-83A4-BA54-B0E811A8A327}"/>
          </ac:spMkLst>
        </pc:spChg>
        <pc:spChg chg="mod">
          <ac:chgData name="Chris Partridge" userId="fddcdfea-9f20-4de9-9127-456d5eaae227" providerId="ADAL" clId="{BEFF587F-8A15-48BB-AA31-BE89BA9914A4}" dt="2025-05-13T12:12:42.262" v="4330" actId="1076"/>
          <ac:spMkLst>
            <pc:docMk/>
            <pc:sldMk cId="1874676203" sldId="1639"/>
            <ac:spMk id="11" creationId="{831F1278-7142-28FB-6C57-A3A848E74658}"/>
          </ac:spMkLst>
        </pc:spChg>
        <pc:spChg chg="mod">
          <ac:chgData name="Chris Partridge" userId="fddcdfea-9f20-4de9-9127-456d5eaae227" providerId="ADAL" clId="{BEFF587F-8A15-48BB-AA31-BE89BA9914A4}" dt="2025-05-13T12:12:42.262" v="4330" actId="1076"/>
          <ac:spMkLst>
            <pc:docMk/>
            <pc:sldMk cId="1874676203" sldId="1639"/>
            <ac:spMk id="20" creationId="{92B6BD51-67FD-D7CA-E92D-999F80D0127B}"/>
          </ac:spMkLst>
        </pc:spChg>
        <pc:spChg chg="mod">
          <ac:chgData name="Chris Partridge" userId="fddcdfea-9f20-4de9-9127-456d5eaae227" providerId="ADAL" clId="{BEFF587F-8A15-48BB-AA31-BE89BA9914A4}" dt="2025-05-13T12:12:42.262" v="4330" actId="1076"/>
          <ac:spMkLst>
            <pc:docMk/>
            <pc:sldMk cId="1874676203" sldId="1639"/>
            <ac:spMk id="21" creationId="{CDC4510C-C1BA-F6A0-D28B-363E3A9D6547}"/>
          </ac:spMkLst>
        </pc:spChg>
        <pc:spChg chg="mod">
          <ac:chgData name="Chris Partridge" userId="fddcdfea-9f20-4de9-9127-456d5eaae227" providerId="ADAL" clId="{BEFF587F-8A15-48BB-AA31-BE89BA9914A4}" dt="2025-05-13T12:12:42.262" v="4330" actId="1076"/>
          <ac:spMkLst>
            <pc:docMk/>
            <pc:sldMk cId="1874676203" sldId="1639"/>
            <ac:spMk id="22" creationId="{169BD99C-15B5-F739-DBBE-CE49831E45C3}"/>
          </ac:spMkLst>
        </pc:spChg>
        <pc:spChg chg="mod">
          <ac:chgData name="Chris Partridge" userId="fddcdfea-9f20-4de9-9127-456d5eaae227" providerId="ADAL" clId="{BEFF587F-8A15-48BB-AA31-BE89BA9914A4}" dt="2025-05-13T12:12:42.262" v="4330" actId="1076"/>
          <ac:spMkLst>
            <pc:docMk/>
            <pc:sldMk cId="1874676203" sldId="1639"/>
            <ac:spMk id="23" creationId="{E0010A89-FFEE-13FA-4ACB-4F10710B35DD}"/>
          </ac:spMkLst>
        </pc:spChg>
        <pc:spChg chg="mod">
          <ac:chgData name="Chris Partridge" userId="fddcdfea-9f20-4de9-9127-456d5eaae227" providerId="ADAL" clId="{BEFF587F-8A15-48BB-AA31-BE89BA9914A4}" dt="2025-05-13T12:12:42.262" v="4330" actId="1076"/>
          <ac:spMkLst>
            <pc:docMk/>
            <pc:sldMk cId="1874676203" sldId="1639"/>
            <ac:spMk id="29" creationId="{C94D18B5-5CC5-E226-0B7F-B978EF03C697}"/>
          </ac:spMkLst>
        </pc:spChg>
        <pc:spChg chg="mod">
          <ac:chgData name="Chris Partridge" userId="fddcdfea-9f20-4de9-9127-456d5eaae227" providerId="ADAL" clId="{BEFF587F-8A15-48BB-AA31-BE89BA9914A4}" dt="2025-05-07T17:19:45.132" v="2979"/>
          <ac:spMkLst>
            <pc:docMk/>
            <pc:sldMk cId="1874676203" sldId="1639"/>
            <ac:spMk id="51" creationId="{F3021AC5-DBC0-8EB9-03EC-FAE1B20B6484}"/>
          </ac:spMkLst>
        </pc:spChg>
      </pc:sldChg>
      <pc:sldChg chg="modSp add mod">
        <pc:chgData name="Chris Partridge" userId="fddcdfea-9f20-4de9-9127-456d5eaae227" providerId="ADAL" clId="{BEFF587F-8A15-48BB-AA31-BE89BA9914A4}" dt="2025-05-07T16:01:45.912" v="2133" actId="6549"/>
        <pc:sldMkLst>
          <pc:docMk/>
          <pc:sldMk cId="1500914484" sldId="1659"/>
        </pc:sldMkLst>
        <pc:spChg chg="mod">
          <ac:chgData name="Chris Partridge" userId="fddcdfea-9f20-4de9-9127-456d5eaae227" providerId="ADAL" clId="{BEFF587F-8A15-48BB-AA31-BE89BA9914A4}" dt="2025-05-07T16:01:45.912" v="2133" actId="6549"/>
          <ac:spMkLst>
            <pc:docMk/>
            <pc:sldMk cId="1500914484" sldId="1659"/>
            <ac:spMk id="2" creationId="{EA7A07C2-05A7-018B-43C0-103B5E4C5D9C}"/>
          </ac:spMkLst>
        </pc:spChg>
      </pc:sldChg>
      <pc:sldChg chg="add mod chgLayout">
        <pc:chgData name="Chris Partridge" userId="fddcdfea-9f20-4de9-9127-456d5eaae227" providerId="ADAL" clId="{BEFF587F-8A15-48BB-AA31-BE89BA9914A4}" dt="2025-05-13T12:14:18.225" v="4331" actId="700"/>
        <pc:sldMkLst>
          <pc:docMk/>
          <pc:sldMk cId="1460417609" sldId="1686"/>
        </pc:sldMkLst>
      </pc:sldChg>
      <pc:sldChg chg="add">
        <pc:chgData name="Chris Partridge" userId="fddcdfea-9f20-4de9-9127-456d5eaae227" providerId="ADAL" clId="{BEFF587F-8A15-48BB-AA31-BE89BA9914A4}" dt="2025-05-13T10:29:05.492" v="4293"/>
        <pc:sldMkLst>
          <pc:docMk/>
          <pc:sldMk cId="3621637193" sldId="1731"/>
        </pc:sldMkLst>
      </pc:sldChg>
      <pc:sldChg chg="add ord">
        <pc:chgData name="Chris Partridge" userId="fddcdfea-9f20-4de9-9127-456d5eaae227" providerId="ADAL" clId="{BEFF587F-8A15-48BB-AA31-BE89BA9914A4}" dt="2025-05-15T16:43:24.914" v="5527"/>
        <pc:sldMkLst>
          <pc:docMk/>
          <pc:sldMk cId="1367711865" sldId="1737"/>
        </pc:sldMkLst>
      </pc:sldChg>
      <pc:sldChg chg="addSp delSp modSp add mod modClrScheme chgLayout">
        <pc:chgData name="Chris Partridge" userId="fddcdfea-9f20-4de9-9127-456d5eaae227" providerId="ADAL" clId="{BEFF587F-8A15-48BB-AA31-BE89BA9914A4}" dt="2025-05-07T16:01:12.889" v="2118" actId="313"/>
        <pc:sldMkLst>
          <pc:docMk/>
          <pc:sldMk cId="3309887271" sldId="1740"/>
        </pc:sldMkLst>
        <pc:spChg chg="add mod ord">
          <ac:chgData name="Chris Partridge" userId="fddcdfea-9f20-4de9-9127-456d5eaae227" providerId="ADAL" clId="{BEFF587F-8A15-48BB-AA31-BE89BA9914A4}" dt="2025-05-07T16:00:51.815" v="2104" actId="700"/>
          <ac:spMkLst>
            <pc:docMk/>
            <pc:sldMk cId="3309887271" sldId="1740"/>
            <ac:spMk id="2" creationId="{FDCF094A-6CF6-8988-3DC2-1ED6B2C8E569}"/>
          </ac:spMkLst>
        </pc:spChg>
        <pc:spChg chg="mod ord">
          <ac:chgData name="Chris Partridge" userId="fddcdfea-9f20-4de9-9127-456d5eaae227" providerId="ADAL" clId="{BEFF587F-8A15-48BB-AA31-BE89BA9914A4}" dt="2025-05-07T16:00:51.815" v="2104" actId="700"/>
          <ac:spMkLst>
            <pc:docMk/>
            <pc:sldMk cId="3309887271" sldId="1740"/>
            <ac:spMk id="4" creationId="{A3ADF8DB-6ADB-97CC-26D4-FA7975871155}"/>
          </ac:spMkLst>
        </pc:spChg>
        <pc:spChg chg="mod ord">
          <ac:chgData name="Chris Partridge" userId="fddcdfea-9f20-4de9-9127-456d5eaae227" providerId="ADAL" clId="{BEFF587F-8A15-48BB-AA31-BE89BA9914A4}" dt="2025-05-07T16:01:12.889" v="2118" actId="313"/>
          <ac:spMkLst>
            <pc:docMk/>
            <pc:sldMk cId="3309887271" sldId="1740"/>
            <ac:spMk id="5" creationId="{1B4D74FC-0BB1-1A41-780E-14B99632A1E4}"/>
          </ac:spMkLst>
        </pc:spChg>
      </pc:sldChg>
      <pc:sldChg chg="add ord">
        <pc:chgData name="Chris Partridge" userId="fddcdfea-9f20-4de9-9127-456d5eaae227" providerId="ADAL" clId="{BEFF587F-8A15-48BB-AA31-BE89BA9914A4}" dt="2025-05-15T16:43:24.914" v="5527"/>
        <pc:sldMkLst>
          <pc:docMk/>
          <pc:sldMk cId="1791126941" sldId="1744"/>
        </pc:sldMkLst>
      </pc:sldChg>
      <pc:sldChg chg="add ord">
        <pc:chgData name="Chris Partridge" userId="fddcdfea-9f20-4de9-9127-456d5eaae227" providerId="ADAL" clId="{BEFF587F-8A15-48BB-AA31-BE89BA9914A4}" dt="2025-05-15T16:11:52.241" v="5116"/>
        <pc:sldMkLst>
          <pc:docMk/>
          <pc:sldMk cId="1749815285" sldId="1764"/>
        </pc:sldMkLst>
      </pc:sldChg>
      <pc:sldChg chg="addSp modSp add mod">
        <pc:chgData name="Chris Partridge" userId="fddcdfea-9f20-4de9-9127-456d5eaae227" providerId="ADAL" clId="{BEFF587F-8A15-48BB-AA31-BE89BA9914A4}" dt="2025-05-16T12:36:56.293" v="5738" actId="1037"/>
        <pc:sldMkLst>
          <pc:docMk/>
          <pc:sldMk cId="1468161980" sldId="2142532349"/>
        </pc:sldMkLst>
        <pc:spChg chg="mod">
          <ac:chgData name="Chris Partridge" userId="fddcdfea-9f20-4de9-9127-456d5eaae227" providerId="ADAL" clId="{BEFF587F-8A15-48BB-AA31-BE89BA9914A4}" dt="2025-05-07T16:10:09.991" v="2269" actId="20577"/>
          <ac:spMkLst>
            <pc:docMk/>
            <pc:sldMk cId="1468161980" sldId="2142532349"/>
            <ac:spMk id="4" creationId="{00000000-0000-0000-0000-000000000000}"/>
          </ac:spMkLst>
        </pc:spChg>
        <pc:spChg chg="mod">
          <ac:chgData name="Chris Partridge" userId="fddcdfea-9f20-4de9-9127-456d5eaae227" providerId="ADAL" clId="{BEFF587F-8A15-48BB-AA31-BE89BA9914A4}" dt="2025-05-09T08:29:35.708" v="3996" actId="14100"/>
          <ac:spMkLst>
            <pc:docMk/>
            <pc:sldMk cId="1468161980" sldId="2142532349"/>
            <ac:spMk id="12" creationId="{50E7FD6E-AAC0-4529-A540-406545D7807D}"/>
          </ac:spMkLst>
        </pc:spChg>
        <pc:spChg chg="mod">
          <ac:chgData name="Chris Partridge" userId="fddcdfea-9f20-4de9-9127-456d5eaae227" providerId="ADAL" clId="{BEFF587F-8A15-48BB-AA31-BE89BA9914A4}" dt="2025-05-09T08:29:51.596" v="4001" actId="14100"/>
          <ac:spMkLst>
            <pc:docMk/>
            <pc:sldMk cId="1468161980" sldId="2142532349"/>
            <ac:spMk id="13" creationId="{00000000-0000-0000-0000-000000000000}"/>
          </ac:spMkLst>
        </pc:spChg>
        <pc:spChg chg="mod">
          <ac:chgData name="Chris Partridge" userId="fddcdfea-9f20-4de9-9127-456d5eaae227" providerId="ADAL" clId="{BEFF587F-8A15-48BB-AA31-BE89BA9914A4}" dt="2025-05-09T08:29:44.266" v="3998" actId="14100"/>
          <ac:spMkLst>
            <pc:docMk/>
            <pc:sldMk cId="1468161980" sldId="2142532349"/>
            <ac:spMk id="20" creationId="{00000000-0000-0000-0000-000000000000}"/>
          </ac:spMkLst>
        </pc:spChg>
        <pc:spChg chg="mod">
          <ac:chgData name="Chris Partridge" userId="fddcdfea-9f20-4de9-9127-456d5eaae227" providerId="ADAL" clId="{BEFF587F-8A15-48BB-AA31-BE89BA9914A4}" dt="2025-05-16T12:35:11.006" v="5712" actId="14100"/>
          <ac:spMkLst>
            <pc:docMk/>
            <pc:sldMk cId="1468161980" sldId="2142532349"/>
            <ac:spMk id="22" creationId="{00000000-0000-0000-0000-000000000000}"/>
          </ac:spMkLst>
        </pc:spChg>
        <pc:spChg chg="mod">
          <ac:chgData name="Chris Partridge" userId="fddcdfea-9f20-4de9-9127-456d5eaae227" providerId="ADAL" clId="{BEFF587F-8A15-48BB-AA31-BE89BA9914A4}" dt="2025-05-09T08:29:38.313" v="3997" actId="14100"/>
          <ac:spMkLst>
            <pc:docMk/>
            <pc:sldMk cId="1468161980" sldId="2142532349"/>
            <ac:spMk id="23" creationId="{00000000-0000-0000-0000-000000000000}"/>
          </ac:spMkLst>
        </pc:spChg>
        <pc:spChg chg="mod">
          <ac:chgData name="Chris Partridge" userId="fddcdfea-9f20-4de9-9127-456d5eaae227" providerId="ADAL" clId="{BEFF587F-8A15-48BB-AA31-BE89BA9914A4}" dt="2025-05-16T12:35:35.119" v="5713" actId="14100"/>
          <ac:spMkLst>
            <pc:docMk/>
            <pc:sldMk cId="1468161980" sldId="2142532349"/>
            <ac:spMk id="27" creationId="{94AF6E05-87AF-12D3-BAD4-DB148B659588}"/>
          </ac:spMkLst>
        </pc:spChg>
        <pc:spChg chg="mod">
          <ac:chgData name="Chris Partridge" userId="fddcdfea-9f20-4de9-9127-456d5eaae227" providerId="ADAL" clId="{BEFF587F-8A15-48BB-AA31-BE89BA9914A4}" dt="2025-05-16T12:36:02.136" v="5728" actId="1037"/>
          <ac:spMkLst>
            <pc:docMk/>
            <pc:sldMk cId="1468161980" sldId="2142532349"/>
            <ac:spMk id="31" creationId="{96A408DA-71D3-22C0-3167-328061B3A125}"/>
          </ac:spMkLst>
        </pc:spChg>
        <pc:spChg chg="mod">
          <ac:chgData name="Chris Partridge" userId="fddcdfea-9f20-4de9-9127-456d5eaae227" providerId="ADAL" clId="{BEFF587F-8A15-48BB-AA31-BE89BA9914A4}" dt="2025-05-16T12:36:48.690" v="5735" actId="20577"/>
          <ac:spMkLst>
            <pc:docMk/>
            <pc:sldMk cId="1468161980" sldId="2142532349"/>
            <ac:spMk id="32" creationId="{C75D7EF9-0378-5096-4232-F42B871306FC}"/>
          </ac:spMkLst>
        </pc:spChg>
        <pc:spChg chg="mod">
          <ac:chgData name="Chris Partridge" userId="fddcdfea-9f20-4de9-9127-456d5eaae227" providerId="ADAL" clId="{BEFF587F-8A15-48BB-AA31-BE89BA9914A4}" dt="2025-05-09T08:29:54.118" v="4002" actId="14100"/>
          <ac:spMkLst>
            <pc:docMk/>
            <pc:sldMk cId="1468161980" sldId="2142532349"/>
            <ac:spMk id="33" creationId="{89C05A78-C567-EE77-3ED8-EF44D7228337}"/>
          </ac:spMkLst>
        </pc:spChg>
        <pc:spChg chg="add mod">
          <ac:chgData name="Chris Partridge" userId="fddcdfea-9f20-4de9-9127-456d5eaae227" providerId="ADAL" clId="{BEFF587F-8A15-48BB-AA31-BE89BA9914A4}" dt="2025-05-16T12:18:51.646" v="5623" actId="114"/>
          <ac:spMkLst>
            <pc:docMk/>
            <pc:sldMk cId="1468161980" sldId="2142532349"/>
            <ac:spMk id="34" creationId="{77D8B764-9EEA-3B0C-033E-FAA78F394DE9}"/>
          </ac:spMkLst>
        </pc:spChg>
        <pc:spChg chg="mod">
          <ac:chgData name="Chris Partridge" userId="fddcdfea-9f20-4de9-9127-456d5eaae227" providerId="ADAL" clId="{BEFF587F-8A15-48BB-AA31-BE89BA9914A4}" dt="2025-05-16T12:36:56.293" v="5738" actId="1037"/>
          <ac:spMkLst>
            <pc:docMk/>
            <pc:sldMk cId="1468161980" sldId="2142532349"/>
            <ac:spMk id="35" creationId="{74BA01A7-9D98-D64E-F119-7DD701A399C5}"/>
          </ac:spMkLst>
        </pc:spChg>
        <pc:grpChg chg="mod">
          <ac:chgData name="Chris Partridge" userId="fddcdfea-9f20-4de9-9127-456d5eaae227" providerId="ADAL" clId="{BEFF587F-8A15-48BB-AA31-BE89BA9914A4}" dt="2025-05-09T08:29:33.333" v="3995" actId="14100"/>
          <ac:grpSpMkLst>
            <pc:docMk/>
            <pc:sldMk cId="1468161980" sldId="2142532349"/>
            <ac:grpSpMk id="37" creationId="{90D45BDE-6CCC-8B95-7982-50EED9AF0D21}"/>
          </ac:grpSpMkLst>
        </pc:grpChg>
      </pc:sldChg>
      <pc:sldChg chg="modSp add mod">
        <pc:chgData name="Chris Partridge" userId="fddcdfea-9f20-4de9-9127-456d5eaae227" providerId="ADAL" clId="{BEFF587F-8A15-48BB-AA31-BE89BA9914A4}" dt="2025-05-07T16:01:20.718" v="2120" actId="6549"/>
        <pc:sldMkLst>
          <pc:docMk/>
          <pc:sldMk cId="2973968646" sldId="2142532353"/>
        </pc:sldMkLst>
        <pc:spChg chg="mod">
          <ac:chgData name="Chris Partridge" userId="fddcdfea-9f20-4de9-9127-456d5eaae227" providerId="ADAL" clId="{BEFF587F-8A15-48BB-AA31-BE89BA9914A4}" dt="2025-05-07T16:01:20.718" v="2120" actId="6549"/>
          <ac:spMkLst>
            <pc:docMk/>
            <pc:sldMk cId="2973968646" sldId="2142532353"/>
            <ac:spMk id="4" creationId="{6FFF7B4B-07BA-53A3-69B9-1DC1548C7DBF}"/>
          </ac:spMkLst>
        </pc:spChg>
      </pc:sldChg>
      <pc:sldChg chg="delSp modSp add mod ord">
        <pc:chgData name="Chris Partridge" userId="fddcdfea-9f20-4de9-9127-456d5eaae227" providerId="ADAL" clId="{BEFF587F-8A15-48BB-AA31-BE89BA9914A4}" dt="2025-05-15T16:29:11.635" v="5479"/>
        <pc:sldMkLst>
          <pc:docMk/>
          <pc:sldMk cId="1698986359" sldId="2142532368"/>
        </pc:sldMkLst>
        <pc:spChg chg="mod">
          <ac:chgData name="Chris Partridge" userId="fddcdfea-9f20-4de9-9127-456d5eaae227" providerId="ADAL" clId="{BEFF587F-8A15-48BB-AA31-BE89BA9914A4}" dt="2025-05-15T16:17:38.158" v="5146" actId="6549"/>
          <ac:spMkLst>
            <pc:docMk/>
            <pc:sldMk cId="1698986359" sldId="2142532368"/>
            <ac:spMk id="2" creationId="{EC2EA105-1449-1CBF-900F-67F42977FEA5}"/>
          </ac:spMkLst>
        </pc:spChg>
        <pc:graphicFrameChg chg="mod">
          <ac:chgData name="Chris Partridge" userId="fddcdfea-9f20-4de9-9127-456d5eaae227" providerId="ADAL" clId="{BEFF587F-8A15-48BB-AA31-BE89BA9914A4}" dt="2025-05-15T16:17:57.914" v="5149" actId="1076"/>
          <ac:graphicFrameMkLst>
            <pc:docMk/>
            <pc:sldMk cId="1698986359" sldId="2142532368"/>
            <ac:graphicFrameMk id="4" creationId="{D58D1F62-CFE7-86F3-350A-57B9B1A191B3}"/>
          </ac:graphicFrameMkLst>
        </pc:graphicFrameChg>
      </pc:sldChg>
      <pc:sldChg chg="add ord">
        <pc:chgData name="Chris Partridge" userId="fddcdfea-9f20-4de9-9127-456d5eaae227" providerId="ADAL" clId="{BEFF587F-8A15-48BB-AA31-BE89BA9914A4}" dt="2025-05-15T17:36:43.778" v="5574"/>
        <pc:sldMkLst>
          <pc:docMk/>
          <pc:sldMk cId="2223976746" sldId="2142532382"/>
        </pc:sldMkLst>
      </pc:sldChg>
      <pc:sldChg chg="add">
        <pc:chgData name="Chris Partridge" userId="fddcdfea-9f20-4de9-9127-456d5eaae227" providerId="ADAL" clId="{BEFF587F-8A15-48BB-AA31-BE89BA9914A4}" dt="2025-05-13T10:29:05.492" v="4293"/>
        <pc:sldMkLst>
          <pc:docMk/>
          <pc:sldMk cId="3185065931" sldId="2142532387"/>
        </pc:sldMkLst>
      </pc:sldChg>
      <pc:sldChg chg="add">
        <pc:chgData name="Chris Partridge" userId="fddcdfea-9f20-4de9-9127-456d5eaae227" providerId="ADAL" clId="{BEFF587F-8A15-48BB-AA31-BE89BA9914A4}" dt="2025-05-13T10:29:05.492" v="4293"/>
        <pc:sldMkLst>
          <pc:docMk/>
          <pc:sldMk cId="2627912951" sldId="2142532388"/>
        </pc:sldMkLst>
      </pc:sldChg>
      <pc:sldChg chg="add ord">
        <pc:chgData name="Chris Partridge" userId="fddcdfea-9f20-4de9-9127-456d5eaae227" providerId="ADAL" clId="{BEFF587F-8A15-48BB-AA31-BE89BA9914A4}" dt="2025-05-15T17:36:43.778" v="5574"/>
        <pc:sldMkLst>
          <pc:docMk/>
          <pc:sldMk cId="95853979" sldId="2142532393"/>
        </pc:sldMkLst>
      </pc:sldChg>
      <pc:sldChg chg="addSp modSp add ord">
        <pc:chgData name="Chris Partridge" userId="fddcdfea-9f20-4de9-9127-456d5eaae227" providerId="ADAL" clId="{BEFF587F-8A15-48BB-AA31-BE89BA9914A4}" dt="2025-05-15T17:54:48.633" v="5575"/>
        <pc:sldMkLst>
          <pc:docMk/>
          <pc:sldMk cId="51493726" sldId="2142532394"/>
        </pc:sldMkLst>
      </pc:sldChg>
      <pc:sldChg chg="add">
        <pc:chgData name="Chris Partridge" userId="fddcdfea-9f20-4de9-9127-456d5eaae227" providerId="ADAL" clId="{BEFF587F-8A15-48BB-AA31-BE89BA9914A4}" dt="2025-05-13T10:29:05.492" v="4293"/>
        <pc:sldMkLst>
          <pc:docMk/>
          <pc:sldMk cId="942355129" sldId="2142532396"/>
        </pc:sldMkLst>
      </pc:sldChg>
      <pc:sldChg chg="add ord">
        <pc:chgData name="Chris Partridge" userId="fddcdfea-9f20-4de9-9127-456d5eaae227" providerId="ADAL" clId="{BEFF587F-8A15-48BB-AA31-BE89BA9914A4}" dt="2025-05-15T17:35:50.483" v="5561"/>
        <pc:sldMkLst>
          <pc:docMk/>
          <pc:sldMk cId="4036084763" sldId="2142532397"/>
        </pc:sldMkLst>
      </pc:sldChg>
      <pc:sldChg chg="add ord">
        <pc:chgData name="Chris Partridge" userId="fddcdfea-9f20-4de9-9127-456d5eaae227" providerId="ADAL" clId="{BEFF587F-8A15-48BB-AA31-BE89BA9914A4}" dt="2025-05-15T17:35:50.483" v="5561"/>
        <pc:sldMkLst>
          <pc:docMk/>
          <pc:sldMk cId="1281768739" sldId="2142532398"/>
        </pc:sldMkLst>
      </pc:sldChg>
      <pc:sldChg chg="add ord">
        <pc:chgData name="Chris Partridge" userId="fddcdfea-9f20-4de9-9127-456d5eaae227" providerId="ADAL" clId="{BEFF587F-8A15-48BB-AA31-BE89BA9914A4}" dt="2025-05-15T17:36:43.778" v="5574"/>
        <pc:sldMkLst>
          <pc:docMk/>
          <pc:sldMk cId="3839869594" sldId="2142532402"/>
        </pc:sldMkLst>
      </pc:sldChg>
      <pc:sldChg chg="add ord">
        <pc:chgData name="Chris Partridge" userId="fddcdfea-9f20-4de9-9127-456d5eaae227" providerId="ADAL" clId="{BEFF587F-8A15-48BB-AA31-BE89BA9914A4}" dt="2025-05-15T17:36:43.778" v="5574"/>
        <pc:sldMkLst>
          <pc:docMk/>
          <pc:sldMk cId="3393562223" sldId="2142532403"/>
        </pc:sldMkLst>
      </pc:sldChg>
      <pc:sldChg chg="add ord">
        <pc:chgData name="Chris Partridge" userId="fddcdfea-9f20-4de9-9127-456d5eaae227" providerId="ADAL" clId="{BEFF587F-8A15-48BB-AA31-BE89BA9914A4}" dt="2025-05-15T17:36:43.778" v="5574"/>
        <pc:sldMkLst>
          <pc:docMk/>
          <pc:sldMk cId="3143732563" sldId="2142532430"/>
        </pc:sldMkLst>
      </pc:sldChg>
      <pc:sldChg chg="add">
        <pc:chgData name="Chris Partridge" userId="fddcdfea-9f20-4de9-9127-456d5eaae227" providerId="ADAL" clId="{BEFF587F-8A15-48BB-AA31-BE89BA9914A4}" dt="2025-05-13T10:29:05.492" v="4293"/>
        <pc:sldMkLst>
          <pc:docMk/>
          <pc:sldMk cId="2049771386" sldId="2142532432"/>
        </pc:sldMkLst>
      </pc:sldChg>
      <pc:sldChg chg="add ord">
        <pc:chgData name="Chris Partridge" userId="fddcdfea-9f20-4de9-9127-456d5eaae227" providerId="ADAL" clId="{BEFF587F-8A15-48BB-AA31-BE89BA9914A4}" dt="2025-05-15T17:55:02.502" v="5577"/>
        <pc:sldMkLst>
          <pc:docMk/>
          <pc:sldMk cId="1207377781" sldId="2142532436"/>
        </pc:sldMkLst>
      </pc:sldChg>
      <pc:sldChg chg="modSp mod">
        <pc:chgData name="Chris Partridge" userId="fddcdfea-9f20-4de9-9127-456d5eaae227" providerId="ADAL" clId="{BEFF587F-8A15-48BB-AA31-BE89BA9914A4}" dt="2025-05-07T16:11:50.766" v="2278" actId="207"/>
        <pc:sldMkLst>
          <pc:docMk/>
          <pc:sldMk cId="3240419526" sldId="2142532438"/>
        </pc:sldMkLst>
        <pc:graphicFrameChg chg="modGraphic">
          <ac:chgData name="Chris Partridge" userId="fddcdfea-9f20-4de9-9127-456d5eaae227" providerId="ADAL" clId="{BEFF587F-8A15-48BB-AA31-BE89BA9914A4}" dt="2025-05-07T16:11:50.766" v="2278" actId="207"/>
          <ac:graphicFrameMkLst>
            <pc:docMk/>
            <pc:sldMk cId="3240419526" sldId="2142532438"/>
            <ac:graphicFrameMk id="5" creationId="{9C5A47BD-8928-0486-E5F2-9E52513AFB14}"/>
          </ac:graphicFrameMkLst>
        </pc:graphicFrameChg>
      </pc:sldChg>
      <pc:sldChg chg="add del">
        <pc:chgData name="Chris Partridge" userId="fddcdfea-9f20-4de9-9127-456d5eaae227" providerId="ADAL" clId="{BEFF587F-8A15-48BB-AA31-BE89BA9914A4}" dt="2025-05-13T10:30:45.595" v="4294" actId="2696"/>
        <pc:sldMkLst>
          <pc:docMk/>
          <pc:sldMk cId="3877460354" sldId="2142532439"/>
        </pc:sldMkLst>
      </pc:sldChg>
      <pc:sldChg chg="add del">
        <pc:chgData name="Chris Partridge" userId="fddcdfea-9f20-4de9-9127-456d5eaae227" providerId="ADAL" clId="{BEFF587F-8A15-48BB-AA31-BE89BA9914A4}" dt="2025-05-13T10:30:45.595" v="4294" actId="2696"/>
        <pc:sldMkLst>
          <pc:docMk/>
          <pc:sldMk cId="1968093093" sldId="2142532442"/>
        </pc:sldMkLst>
      </pc:sldChg>
      <pc:sldChg chg="add del">
        <pc:chgData name="Chris Partridge" userId="fddcdfea-9f20-4de9-9127-456d5eaae227" providerId="ADAL" clId="{BEFF587F-8A15-48BB-AA31-BE89BA9914A4}" dt="2025-05-13T10:30:45.595" v="4294" actId="2696"/>
        <pc:sldMkLst>
          <pc:docMk/>
          <pc:sldMk cId="1600290164" sldId="2142532443"/>
        </pc:sldMkLst>
      </pc:sldChg>
      <pc:sldChg chg="add del">
        <pc:chgData name="Chris Partridge" userId="fddcdfea-9f20-4de9-9127-456d5eaae227" providerId="ADAL" clId="{BEFF587F-8A15-48BB-AA31-BE89BA9914A4}" dt="2025-05-13T10:30:45.595" v="4294" actId="2696"/>
        <pc:sldMkLst>
          <pc:docMk/>
          <pc:sldMk cId="1588166327" sldId="2142532444"/>
        </pc:sldMkLst>
      </pc:sldChg>
      <pc:sldChg chg="add del">
        <pc:chgData name="Chris Partridge" userId="fddcdfea-9f20-4de9-9127-456d5eaae227" providerId="ADAL" clId="{BEFF587F-8A15-48BB-AA31-BE89BA9914A4}" dt="2025-05-13T10:30:45.595" v="4294" actId="2696"/>
        <pc:sldMkLst>
          <pc:docMk/>
          <pc:sldMk cId="1252267860" sldId="2142532445"/>
        </pc:sldMkLst>
      </pc:sldChg>
      <pc:sldChg chg="add del">
        <pc:chgData name="Chris Partridge" userId="fddcdfea-9f20-4de9-9127-456d5eaae227" providerId="ADAL" clId="{BEFF587F-8A15-48BB-AA31-BE89BA9914A4}" dt="2025-05-13T10:30:45.595" v="4294" actId="2696"/>
        <pc:sldMkLst>
          <pc:docMk/>
          <pc:sldMk cId="269899606" sldId="2142532446"/>
        </pc:sldMkLst>
      </pc:sldChg>
      <pc:sldChg chg="add del">
        <pc:chgData name="Chris Partridge" userId="fddcdfea-9f20-4de9-9127-456d5eaae227" providerId="ADAL" clId="{BEFF587F-8A15-48BB-AA31-BE89BA9914A4}" dt="2025-05-13T10:30:45.595" v="4294" actId="2696"/>
        <pc:sldMkLst>
          <pc:docMk/>
          <pc:sldMk cId="439997746" sldId="2142532448"/>
        </pc:sldMkLst>
      </pc:sldChg>
      <pc:sldChg chg="add del">
        <pc:chgData name="Chris Partridge" userId="fddcdfea-9f20-4de9-9127-456d5eaae227" providerId="ADAL" clId="{BEFF587F-8A15-48BB-AA31-BE89BA9914A4}" dt="2025-05-13T10:30:45.595" v="4294" actId="2696"/>
        <pc:sldMkLst>
          <pc:docMk/>
          <pc:sldMk cId="1733954166" sldId="2142532449"/>
        </pc:sldMkLst>
      </pc:sldChg>
      <pc:sldChg chg="add del">
        <pc:chgData name="Chris Partridge" userId="fddcdfea-9f20-4de9-9127-456d5eaae227" providerId="ADAL" clId="{BEFF587F-8A15-48BB-AA31-BE89BA9914A4}" dt="2025-05-13T10:30:45.595" v="4294" actId="2696"/>
        <pc:sldMkLst>
          <pc:docMk/>
          <pc:sldMk cId="4070955398" sldId="2142532450"/>
        </pc:sldMkLst>
      </pc:sldChg>
      <pc:sldChg chg="addSp modSp new mod ord">
        <pc:chgData name="Chris Partridge" userId="fddcdfea-9f20-4de9-9127-456d5eaae227" providerId="ADAL" clId="{BEFF587F-8A15-48BB-AA31-BE89BA9914A4}" dt="2025-05-13T17:54:17.107" v="4769"/>
        <pc:sldMkLst>
          <pc:docMk/>
          <pc:sldMk cId="4093743765" sldId="2142532455"/>
        </pc:sldMkLst>
      </pc:sldChg>
      <pc:sldChg chg="addSp modSp new mod">
        <pc:chgData name="Chris Partridge" userId="fddcdfea-9f20-4de9-9127-456d5eaae227" providerId="ADAL" clId="{BEFF587F-8A15-48BB-AA31-BE89BA9914A4}" dt="2025-05-07T16:16:45.906" v="2384"/>
        <pc:sldMkLst>
          <pc:docMk/>
          <pc:sldMk cId="3180981028" sldId="2142532456"/>
        </pc:sldMkLst>
      </pc:sldChg>
      <pc:sldChg chg="modSp new mod">
        <pc:chgData name="Chris Partridge" userId="fddcdfea-9f20-4de9-9127-456d5eaae227" providerId="ADAL" clId="{BEFF587F-8A15-48BB-AA31-BE89BA9914A4}" dt="2025-05-07T16:46:18.478" v="2713" actId="6549"/>
        <pc:sldMkLst>
          <pc:docMk/>
          <pc:sldMk cId="1362972187" sldId="2142532457"/>
        </pc:sldMkLst>
        <pc:spChg chg="mod">
          <ac:chgData name="Chris Partridge" userId="fddcdfea-9f20-4de9-9127-456d5eaae227" providerId="ADAL" clId="{BEFF587F-8A15-48BB-AA31-BE89BA9914A4}" dt="2025-05-06T13:00:32.375" v="106" actId="20577"/>
          <ac:spMkLst>
            <pc:docMk/>
            <pc:sldMk cId="1362972187" sldId="2142532457"/>
            <ac:spMk id="2" creationId="{11692DCF-6755-4B5B-C0A2-6A9C6A04EE71}"/>
          </ac:spMkLst>
        </pc:spChg>
        <pc:spChg chg="mod">
          <ac:chgData name="Chris Partridge" userId="fddcdfea-9f20-4de9-9127-456d5eaae227" providerId="ADAL" clId="{BEFF587F-8A15-48BB-AA31-BE89BA9914A4}" dt="2025-05-07T16:46:18.478" v="2713" actId="6549"/>
          <ac:spMkLst>
            <pc:docMk/>
            <pc:sldMk cId="1362972187" sldId="2142532457"/>
            <ac:spMk id="3" creationId="{236D7A72-4434-99EA-BF9E-BC4F596782CB}"/>
          </ac:spMkLst>
        </pc:spChg>
      </pc:sldChg>
      <pc:sldChg chg="addSp delSp modSp new mod modClrScheme chgLayout">
        <pc:chgData name="Chris Partridge" userId="fddcdfea-9f20-4de9-9127-456d5eaae227" providerId="ADAL" clId="{BEFF587F-8A15-48BB-AA31-BE89BA9914A4}" dt="2025-05-06T13:56:57.298" v="147" actId="20577"/>
        <pc:sldMkLst>
          <pc:docMk/>
          <pc:sldMk cId="2807761442" sldId="2142532458"/>
        </pc:sldMkLst>
        <pc:spChg chg="mod ord">
          <ac:chgData name="Chris Partridge" userId="fddcdfea-9f20-4de9-9127-456d5eaae227" providerId="ADAL" clId="{BEFF587F-8A15-48BB-AA31-BE89BA9914A4}" dt="2025-05-06T13:56:46.439" v="109" actId="700"/>
          <ac:spMkLst>
            <pc:docMk/>
            <pc:sldMk cId="2807761442" sldId="2142532458"/>
            <ac:spMk id="4" creationId="{E739D5F0-F0A1-B922-C4CD-5D0189F27BDF}"/>
          </ac:spMkLst>
        </pc:spChg>
        <pc:spChg chg="add mod ord">
          <ac:chgData name="Chris Partridge" userId="fddcdfea-9f20-4de9-9127-456d5eaae227" providerId="ADAL" clId="{BEFF587F-8A15-48BB-AA31-BE89BA9914A4}" dt="2025-05-06T13:56:57.298" v="147" actId="20577"/>
          <ac:spMkLst>
            <pc:docMk/>
            <pc:sldMk cId="2807761442" sldId="2142532458"/>
            <ac:spMk id="5" creationId="{83A59F60-AEC4-18D2-4215-F891338AA864}"/>
          </ac:spMkLst>
        </pc:spChg>
        <pc:spChg chg="add mod ord">
          <ac:chgData name="Chris Partridge" userId="fddcdfea-9f20-4de9-9127-456d5eaae227" providerId="ADAL" clId="{BEFF587F-8A15-48BB-AA31-BE89BA9914A4}" dt="2025-05-06T13:56:46.439" v="109" actId="700"/>
          <ac:spMkLst>
            <pc:docMk/>
            <pc:sldMk cId="2807761442" sldId="2142532458"/>
            <ac:spMk id="6" creationId="{9B7E6688-1D4D-DE0E-8F0E-F16CCDD76AA0}"/>
          </ac:spMkLst>
        </pc:spChg>
      </pc:sldChg>
      <pc:sldChg chg="addSp modSp new mod">
        <pc:chgData name="Chris Partridge" userId="fddcdfea-9f20-4de9-9127-456d5eaae227" providerId="ADAL" clId="{BEFF587F-8A15-48BB-AA31-BE89BA9914A4}" dt="2025-05-16T12:20:24.381" v="5649" actId="1076"/>
        <pc:sldMkLst>
          <pc:docMk/>
          <pc:sldMk cId="2922909142" sldId="2142532459"/>
        </pc:sldMkLst>
        <pc:spChg chg="mod">
          <ac:chgData name="Chris Partridge" userId="fddcdfea-9f20-4de9-9127-456d5eaae227" providerId="ADAL" clId="{BEFF587F-8A15-48BB-AA31-BE89BA9914A4}" dt="2025-05-07T16:17:44.281" v="2414" actId="20577"/>
          <ac:spMkLst>
            <pc:docMk/>
            <pc:sldMk cId="2922909142" sldId="2142532459"/>
            <ac:spMk id="2" creationId="{1DB77089-E527-3501-2F38-B6DECE003F48}"/>
          </ac:spMkLst>
        </pc:spChg>
        <pc:spChg chg="mod">
          <ac:chgData name="Chris Partridge" userId="fddcdfea-9f20-4de9-9127-456d5eaae227" providerId="ADAL" clId="{BEFF587F-8A15-48BB-AA31-BE89BA9914A4}" dt="2025-05-13T18:01:43.138" v="4802"/>
          <ac:spMkLst>
            <pc:docMk/>
            <pc:sldMk cId="2922909142" sldId="2142532459"/>
            <ac:spMk id="3" creationId="{3CDDECC8-5DC5-0463-09EF-19403285A855}"/>
          </ac:spMkLst>
        </pc:spChg>
      </pc:sldChg>
      <pc:sldChg chg="addSp delSp modSp new mod modClrScheme chgLayout">
        <pc:chgData name="Chris Partridge" userId="fddcdfea-9f20-4de9-9127-456d5eaae227" providerId="ADAL" clId="{BEFF587F-8A15-48BB-AA31-BE89BA9914A4}" dt="2025-05-13T12:10:30.527" v="4315" actId="20577"/>
        <pc:sldMkLst>
          <pc:docMk/>
          <pc:sldMk cId="1262219376" sldId="2142532460"/>
        </pc:sldMkLst>
        <pc:spChg chg="mod ord">
          <ac:chgData name="Chris Partridge" userId="fddcdfea-9f20-4de9-9127-456d5eaae227" providerId="ADAL" clId="{BEFF587F-8A15-48BB-AA31-BE89BA9914A4}" dt="2025-05-06T13:57:36.371" v="151" actId="700"/>
          <ac:spMkLst>
            <pc:docMk/>
            <pc:sldMk cId="1262219376" sldId="2142532460"/>
            <ac:spMk id="4" creationId="{B27ADF94-A1EB-7187-3A1A-1EA7A8F28F22}"/>
          </ac:spMkLst>
        </pc:spChg>
        <pc:spChg chg="add mod ord">
          <ac:chgData name="Chris Partridge" userId="fddcdfea-9f20-4de9-9127-456d5eaae227" providerId="ADAL" clId="{BEFF587F-8A15-48BB-AA31-BE89BA9914A4}" dt="2025-05-06T13:57:45.630" v="188" actId="20577"/>
          <ac:spMkLst>
            <pc:docMk/>
            <pc:sldMk cId="1262219376" sldId="2142532460"/>
            <ac:spMk id="5" creationId="{481D6DA8-B4C9-BD71-3E4C-D98371A5B43A}"/>
          </ac:spMkLst>
        </pc:spChg>
        <pc:spChg chg="add mod ord">
          <ac:chgData name="Chris Partridge" userId="fddcdfea-9f20-4de9-9127-456d5eaae227" providerId="ADAL" clId="{BEFF587F-8A15-48BB-AA31-BE89BA9914A4}" dt="2025-05-13T12:10:30.527" v="4315" actId="20577"/>
          <ac:spMkLst>
            <pc:docMk/>
            <pc:sldMk cId="1262219376" sldId="2142532460"/>
            <ac:spMk id="6" creationId="{16EDBA9F-4A79-9B79-44EA-C813C9C74380}"/>
          </ac:spMkLst>
        </pc:spChg>
      </pc:sldChg>
      <pc:sldChg chg="modSp new mod ord">
        <pc:chgData name="Chris Partridge" userId="fddcdfea-9f20-4de9-9127-456d5eaae227" providerId="ADAL" clId="{BEFF587F-8A15-48BB-AA31-BE89BA9914A4}" dt="2025-05-15T16:44:10.721" v="5531"/>
        <pc:sldMkLst>
          <pc:docMk/>
          <pc:sldMk cId="2967072000" sldId="2142532461"/>
        </pc:sldMkLst>
      </pc:sldChg>
      <pc:sldChg chg="addSp delSp modSp new mod modClrScheme chgLayout">
        <pc:chgData name="Chris Partridge" userId="fddcdfea-9f20-4de9-9127-456d5eaae227" providerId="ADAL" clId="{BEFF587F-8A15-48BB-AA31-BE89BA9914A4}" dt="2025-05-15T16:04:26.377" v="5091" actId="113"/>
        <pc:sldMkLst>
          <pc:docMk/>
          <pc:sldMk cId="1708932300" sldId="2142532462"/>
        </pc:sldMkLst>
        <pc:spChg chg="add mod ord">
          <ac:chgData name="Chris Partridge" userId="fddcdfea-9f20-4de9-9127-456d5eaae227" providerId="ADAL" clId="{BEFF587F-8A15-48BB-AA31-BE89BA9914A4}" dt="2025-05-06T14:13:59.653" v="272" actId="20577"/>
          <ac:spMkLst>
            <pc:docMk/>
            <pc:sldMk cId="1708932300" sldId="2142532462"/>
            <ac:spMk id="4" creationId="{097DB848-FB43-B849-842E-DB35B4991722}"/>
          </ac:spMkLst>
        </pc:spChg>
        <pc:spChg chg="add mod ord">
          <ac:chgData name="Chris Partridge" userId="fddcdfea-9f20-4de9-9127-456d5eaae227" providerId="ADAL" clId="{BEFF587F-8A15-48BB-AA31-BE89BA9914A4}" dt="2025-05-15T16:04:26.377" v="5091" actId="113"/>
          <ac:spMkLst>
            <pc:docMk/>
            <pc:sldMk cId="1708932300" sldId="2142532462"/>
            <ac:spMk id="5" creationId="{7AB65B76-A906-F682-2D3A-C1E89D33266D}"/>
          </ac:spMkLst>
        </pc:spChg>
      </pc:sldChg>
      <pc:sldChg chg="modSp new mod">
        <pc:chgData name="Chris Partridge" userId="fddcdfea-9f20-4de9-9127-456d5eaae227" providerId="ADAL" clId="{BEFF587F-8A15-48BB-AA31-BE89BA9914A4}" dt="2025-05-15T16:25:37.134" v="5457" actId="20577"/>
        <pc:sldMkLst>
          <pc:docMk/>
          <pc:sldMk cId="1979404287" sldId="2142532463"/>
        </pc:sldMkLst>
        <pc:spChg chg="mod">
          <ac:chgData name="Chris Partridge" userId="fddcdfea-9f20-4de9-9127-456d5eaae227" providerId="ADAL" clId="{BEFF587F-8A15-48BB-AA31-BE89BA9914A4}" dt="2025-05-15T16:25:32.448" v="5456" actId="6549"/>
          <ac:spMkLst>
            <pc:docMk/>
            <pc:sldMk cId="1979404287" sldId="2142532463"/>
            <ac:spMk id="2" creationId="{815E2CF6-5F01-30B5-2AC0-396134C5D5D2}"/>
          </ac:spMkLst>
        </pc:spChg>
        <pc:spChg chg="mod">
          <ac:chgData name="Chris Partridge" userId="fddcdfea-9f20-4de9-9127-456d5eaae227" providerId="ADAL" clId="{BEFF587F-8A15-48BB-AA31-BE89BA9914A4}" dt="2025-05-15T16:25:37.134" v="5457" actId="20577"/>
          <ac:spMkLst>
            <pc:docMk/>
            <pc:sldMk cId="1979404287" sldId="2142532463"/>
            <ac:spMk id="3" creationId="{51805117-A4C9-55F4-2E32-9237722208D0}"/>
          </ac:spMkLst>
        </pc:spChg>
      </pc:sldChg>
      <pc:sldChg chg="addSp modSp new mod ord">
        <pc:chgData name="Chris Partridge" userId="fddcdfea-9f20-4de9-9127-456d5eaae227" providerId="ADAL" clId="{BEFF587F-8A15-48BB-AA31-BE89BA9914A4}" dt="2025-05-13T10:32:26.192" v="4297"/>
        <pc:sldMkLst>
          <pc:docMk/>
          <pc:sldMk cId="52835334" sldId="2142532464"/>
        </pc:sldMkLst>
      </pc:sldChg>
      <pc:sldChg chg="addSp delSp modSp new mod chgLayout">
        <pc:chgData name="Chris Partridge" userId="fddcdfea-9f20-4de9-9127-456d5eaae227" providerId="ADAL" clId="{BEFF587F-8A15-48BB-AA31-BE89BA9914A4}" dt="2025-05-16T12:16:51.122" v="5622" actId="1076"/>
        <pc:sldMkLst>
          <pc:docMk/>
          <pc:sldMk cId="718724132" sldId="2142532465"/>
        </pc:sldMkLst>
        <pc:spChg chg="mod ord">
          <ac:chgData name="Chris Partridge" userId="fddcdfea-9f20-4de9-9127-456d5eaae227" providerId="ADAL" clId="{BEFF587F-8A15-48BB-AA31-BE89BA9914A4}" dt="2025-05-13T17:53:46.944" v="4765" actId="6264"/>
          <ac:spMkLst>
            <pc:docMk/>
            <pc:sldMk cId="718724132" sldId="2142532465"/>
            <ac:spMk id="2" creationId="{39906337-F4FA-818C-82C8-D231BD697324}"/>
          </ac:spMkLst>
        </pc:spChg>
        <pc:spChg chg="mod ord">
          <ac:chgData name="Chris Partridge" userId="fddcdfea-9f20-4de9-9127-456d5eaae227" providerId="ADAL" clId="{BEFF587F-8A15-48BB-AA31-BE89BA9914A4}" dt="2025-05-15T14:27:17.417" v="4992" actId="6549"/>
          <ac:spMkLst>
            <pc:docMk/>
            <pc:sldMk cId="718724132" sldId="2142532465"/>
            <ac:spMk id="3" creationId="{670371FE-D837-D80C-8B59-F4E9EB100389}"/>
          </ac:spMkLst>
        </pc:spChg>
        <pc:spChg chg="mod ord">
          <ac:chgData name="Chris Partridge" userId="fddcdfea-9f20-4de9-9127-456d5eaae227" providerId="ADAL" clId="{BEFF587F-8A15-48BB-AA31-BE89BA9914A4}" dt="2025-05-13T17:53:46.944" v="4765" actId="6264"/>
          <ac:spMkLst>
            <pc:docMk/>
            <pc:sldMk cId="718724132" sldId="2142532465"/>
            <ac:spMk id="4" creationId="{F139EAFE-ACA7-F18C-6D66-5F28AD378908}"/>
          </ac:spMkLst>
        </pc:spChg>
      </pc:sldChg>
      <pc:sldChg chg="addSp delSp modSp new mod modClrScheme chgLayout">
        <pc:chgData name="Chris Partridge" userId="fddcdfea-9f20-4de9-9127-456d5eaae227" providerId="ADAL" clId="{BEFF587F-8A15-48BB-AA31-BE89BA9914A4}" dt="2025-05-07T16:13:41.849" v="2280"/>
        <pc:sldMkLst>
          <pc:docMk/>
          <pc:sldMk cId="387892848" sldId="2142532466"/>
        </pc:sldMkLst>
        <pc:spChg chg="mod ord">
          <ac:chgData name="Chris Partridge" userId="fddcdfea-9f20-4de9-9127-456d5eaae227" providerId="ADAL" clId="{BEFF587F-8A15-48BB-AA31-BE89BA9914A4}" dt="2025-05-07T14:29:49.114" v="677" actId="700"/>
          <ac:spMkLst>
            <pc:docMk/>
            <pc:sldMk cId="387892848" sldId="2142532466"/>
            <ac:spMk id="4" creationId="{4950D666-9AC6-BD99-7978-47EAD6C5917E}"/>
          </ac:spMkLst>
        </pc:spChg>
        <pc:spChg chg="add mod ord">
          <ac:chgData name="Chris Partridge" userId="fddcdfea-9f20-4de9-9127-456d5eaae227" providerId="ADAL" clId="{BEFF587F-8A15-48BB-AA31-BE89BA9914A4}" dt="2025-05-07T14:46:09.041" v="1788" actId="6549"/>
          <ac:spMkLst>
            <pc:docMk/>
            <pc:sldMk cId="387892848" sldId="2142532466"/>
            <ac:spMk id="5" creationId="{2E7538A6-C8A7-F3D1-69C9-D2CA02D0FA6D}"/>
          </ac:spMkLst>
        </pc:spChg>
        <pc:spChg chg="add mod ord">
          <ac:chgData name="Chris Partridge" userId="fddcdfea-9f20-4de9-9127-456d5eaae227" providerId="ADAL" clId="{BEFF587F-8A15-48BB-AA31-BE89BA9914A4}" dt="2025-05-07T16:13:41.849" v="2280"/>
          <ac:spMkLst>
            <pc:docMk/>
            <pc:sldMk cId="387892848" sldId="2142532466"/>
            <ac:spMk id="6" creationId="{23B78E50-33EE-2299-60FC-E411294F1826}"/>
          </ac:spMkLst>
        </pc:spChg>
      </pc:sldChg>
      <pc:sldChg chg="new ord">
        <pc:chgData name="Chris Partridge" userId="fddcdfea-9f20-4de9-9127-456d5eaae227" providerId="ADAL" clId="{BEFF587F-8A15-48BB-AA31-BE89BA9914A4}" dt="2025-05-13T17:45:18.369" v="4592"/>
        <pc:sldMkLst>
          <pc:docMk/>
          <pc:sldMk cId="4035360503" sldId="2142532467"/>
        </pc:sldMkLst>
      </pc:sldChg>
      <pc:sldChg chg="addSp delSp modSp new mod modClrScheme chgLayout">
        <pc:chgData name="Chris Partridge" userId="fddcdfea-9f20-4de9-9127-456d5eaae227" providerId="ADAL" clId="{BEFF587F-8A15-48BB-AA31-BE89BA9914A4}" dt="2025-05-07T16:14:24.625" v="2327" actId="20577"/>
        <pc:sldMkLst>
          <pc:docMk/>
          <pc:sldMk cId="2441869525" sldId="2142532468"/>
        </pc:sldMkLst>
        <pc:spChg chg="mod ord">
          <ac:chgData name="Chris Partridge" userId="fddcdfea-9f20-4de9-9127-456d5eaae227" providerId="ADAL" clId="{BEFF587F-8A15-48BB-AA31-BE89BA9914A4}" dt="2025-05-07T16:14:12.145" v="2281" actId="700"/>
          <ac:spMkLst>
            <pc:docMk/>
            <pc:sldMk cId="2441869525" sldId="2142532468"/>
            <ac:spMk id="4" creationId="{DF8A32A5-5BF3-EF30-C0C9-A57593A9393E}"/>
          </ac:spMkLst>
        </pc:spChg>
        <pc:spChg chg="add mod ord">
          <ac:chgData name="Chris Partridge" userId="fddcdfea-9f20-4de9-9127-456d5eaae227" providerId="ADAL" clId="{BEFF587F-8A15-48BB-AA31-BE89BA9914A4}" dt="2025-05-07T16:14:24.625" v="2327" actId="20577"/>
          <ac:spMkLst>
            <pc:docMk/>
            <pc:sldMk cId="2441869525" sldId="2142532468"/>
            <ac:spMk id="5" creationId="{CC4D1419-A86F-7A7A-85D3-85776C7410D7}"/>
          </ac:spMkLst>
        </pc:spChg>
        <pc:spChg chg="add mod ord">
          <ac:chgData name="Chris Partridge" userId="fddcdfea-9f20-4de9-9127-456d5eaae227" providerId="ADAL" clId="{BEFF587F-8A15-48BB-AA31-BE89BA9914A4}" dt="2025-05-07T16:14:12.145" v="2281" actId="700"/>
          <ac:spMkLst>
            <pc:docMk/>
            <pc:sldMk cId="2441869525" sldId="2142532468"/>
            <ac:spMk id="6" creationId="{9F1BE48B-7CD1-D8AF-7B21-97B0E122244E}"/>
          </ac:spMkLst>
        </pc:spChg>
      </pc:sldChg>
      <pc:sldChg chg="addSp delSp modSp new mod modClrScheme chgLayout">
        <pc:chgData name="Chris Partridge" userId="fddcdfea-9f20-4de9-9127-456d5eaae227" providerId="ADAL" clId="{BEFF587F-8A15-48BB-AA31-BE89BA9914A4}" dt="2025-05-13T10:32:22.507" v="4296"/>
        <pc:sldMkLst>
          <pc:docMk/>
          <pc:sldMk cId="2490387091" sldId="2142532469"/>
        </pc:sldMkLst>
      </pc:sldChg>
      <pc:sldChg chg="new ord">
        <pc:chgData name="Chris Partridge" userId="fddcdfea-9f20-4de9-9127-456d5eaae227" providerId="ADAL" clId="{BEFF587F-8A15-48BB-AA31-BE89BA9914A4}" dt="2025-05-13T17:45:18.369" v="4592"/>
        <pc:sldMkLst>
          <pc:docMk/>
          <pc:sldMk cId="257079379" sldId="2142532470"/>
        </pc:sldMkLst>
      </pc:sldChg>
      <pc:sldChg chg="modSp new mod">
        <pc:chgData name="Chris Partridge" userId="fddcdfea-9f20-4de9-9127-456d5eaae227" providerId="ADAL" clId="{BEFF587F-8A15-48BB-AA31-BE89BA9914A4}" dt="2025-05-07T16:11:16.464" v="2275"/>
        <pc:sldMkLst>
          <pc:docMk/>
          <pc:sldMk cId="3735516624" sldId="2142532471"/>
        </pc:sldMkLst>
        <pc:spChg chg="mod">
          <ac:chgData name="Chris Partridge" userId="fddcdfea-9f20-4de9-9127-456d5eaae227" providerId="ADAL" clId="{BEFF587F-8A15-48BB-AA31-BE89BA9914A4}" dt="2025-05-07T16:11:16.464" v="2275"/>
          <ac:spMkLst>
            <pc:docMk/>
            <pc:sldMk cId="3735516624" sldId="2142532471"/>
            <ac:spMk id="2" creationId="{51F951F8-1E70-4CF3-41D6-582E2D190793}"/>
          </ac:spMkLst>
        </pc:spChg>
      </pc:sldChg>
      <pc:sldChg chg="addSp delSp modSp new mod">
        <pc:chgData name="Chris Partridge" userId="fddcdfea-9f20-4de9-9127-456d5eaae227" providerId="ADAL" clId="{BEFF587F-8A15-48BB-AA31-BE89BA9914A4}" dt="2025-05-09T08:47:54.255" v="4279" actId="1076"/>
        <pc:sldMkLst>
          <pc:docMk/>
          <pc:sldMk cId="989257281" sldId="2142532472"/>
        </pc:sldMkLst>
        <pc:spChg chg="mod">
          <ac:chgData name="Chris Partridge" userId="fddcdfea-9f20-4de9-9127-456d5eaae227" providerId="ADAL" clId="{BEFF587F-8A15-48BB-AA31-BE89BA9914A4}" dt="2025-05-09T08:47:49.685" v="4278" actId="6549"/>
          <ac:spMkLst>
            <pc:docMk/>
            <pc:sldMk cId="989257281" sldId="2142532472"/>
            <ac:spMk id="3" creationId="{9995DC43-D774-C3A2-15FF-3143FD212E72}"/>
          </ac:spMkLst>
        </pc:spChg>
        <pc:spChg chg="add mod">
          <ac:chgData name="Chris Partridge" userId="fddcdfea-9f20-4de9-9127-456d5eaae227" providerId="ADAL" clId="{BEFF587F-8A15-48BB-AA31-BE89BA9914A4}" dt="2025-05-09T08:47:54.255" v="4279" actId="1076"/>
          <ac:spMkLst>
            <pc:docMk/>
            <pc:sldMk cId="989257281" sldId="2142532472"/>
            <ac:spMk id="5" creationId="{5E6DF14C-D272-24EB-341D-11B80A211706}"/>
          </ac:spMkLst>
        </pc:spChg>
      </pc:sldChg>
      <pc:sldChg chg="addSp delSp modSp add del mod chgLayout">
        <pc:chgData name="Chris Partridge" userId="fddcdfea-9f20-4de9-9127-456d5eaae227" providerId="ADAL" clId="{BEFF587F-8A15-48BB-AA31-BE89BA9914A4}" dt="2025-05-15T16:42:59.880" v="5525" actId="2696"/>
        <pc:sldMkLst>
          <pc:docMk/>
          <pc:sldMk cId="2597024125" sldId="2142532473"/>
        </pc:sldMkLst>
      </pc:sldChg>
      <pc:sldChg chg="addSp delSp modSp new mod ord modClrScheme chgLayout">
        <pc:chgData name="Chris Partridge" userId="fddcdfea-9f20-4de9-9127-456d5eaae227" providerId="ADAL" clId="{BEFF587F-8A15-48BB-AA31-BE89BA9914A4}" dt="2025-05-15T16:49:21.665" v="5559"/>
        <pc:sldMkLst>
          <pc:docMk/>
          <pc:sldMk cId="2849794557" sldId="2142532474"/>
        </pc:sldMkLst>
        <pc:spChg chg="add mod ord">
          <ac:chgData name="Chris Partridge" userId="fddcdfea-9f20-4de9-9127-456d5eaae227" providerId="ADAL" clId="{BEFF587F-8A15-48BB-AA31-BE89BA9914A4}" dt="2025-05-07T17:13:22.763" v="2824" actId="700"/>
          <ac:spMkLst>
            <pc:docMk/>
            <pc:sldMk cId="2849794557" sldId="2142532474"/>
            <ac:spMk id="4" creationId="{49C22334-CECA-0755-0B2B-085858EB406D}"/>
          </ac:spMkLst>
        </pc:spChg>
        <pc:spChg chg="add mod ord">
          <ac:chgData name="Chris Partridge" userId="fddcdfea-9f20-4de9-9127-456d5eaae227" providerId="ADAL" clId="{BEFF587F-8A15-48BB-AA31-BE89BA9914A4}" dt="2025-05-07T17:13:22.763" v="2824" actId="700"/>
          <ac:spMkLst>
            <pc:docMk/>
            <pc:sldMk cId="2849794557" sldId="2142532474"/>
            <ac:spMk id="5" creationId="{0642D209-D6F1-B7ED-3740-6726F3CF389D}"/>
          </ac:spMkLst>
        </pc:spChg>
      </pc:sldChg>
      <pc:sldChg chg="modSp new mod">
        <pc:chgData name="Chris Partridge" userId="fddcdfea-9f20-4de9-9127-456d5eaae227" providerId="ADAL" clId="{BEFF587F-8A15-48BB-AA31-BE89BA9914A4}" dt="2025-05-07T17:16:22.837" v="2939" actId="6549"/>
        <pc:sldMkLst>
          <pc:docMk/>
          <pc:sldMk cId="3889528440" sldId="2142532475"/>
        </pc:sldMkLst>
        <pc:spChg chg="mod">
          <ac:chgData name="Chris Partridge" userId="fddcdfea-9f20-4de9-9127-456d5eaae227" providerId="ADAL" clId="{BEFF587F-8A15-48BB-AA31-BE89BA9914A4}" dt="2025-05-07T17:14:12.495" v="2840" actId="6549"/>
          <ac:spMkLst>
            <pc:docMk/>
            <pc:sldMk cId="3889528440" sldId="2142532475"/>
            <ac:spMk id="2" creationId="{B2E5EEC1-B138-2156-9DCE-7A8E4EFB58B9}"/>
          </ac:spMkLst>
        </pc:spChg>
        <pc:spChg chg="mod">
          <ac:chgData name="Chris Partridge" userId="fddcdfea-9f20-4de9-9127-456d5eaae227" providerId="ADAL" clId="{BEFF587F-8A15-48BB-AA31-BE89BA9914A4}" dt="2025-05-07T17:16:22.837" v="2939" actId="6549"/>
          <ac:spMkLst>
            <pc:docMk/>
            <pc:sldMk cId="3889528440" sldId="2142532475"/>
            <ac:spMk id="3" creationId="{83B8C6AF-3B02-4D74-3D91-4484AA2D72B4}"/>
          </ac:spMkLst>
        </pc:spChg>
      </pc:sldChg>
      <pc:sldChg chg="new">
        <pc:chgData name="Chris Partridge" userId="fddcdfea-9f20-4de9-9127-456d5eaae227" providerId="ADAL" clId="{BEFF587F-8A15-48BB-AA31-BE89BA9914A4}" dt="2025-05-07T17:20:33.935" v="2983" actId="680"/>
        <pc:sldMkLst>
          <pc:docMk/>
          <pc:sldMk cId="3956263170" sldId="2142532476"/>
        </pc:sldMkLst>
      </pc:sldChg>
      <pc:sldChg chg="addSp delSp modSp new mod ord modClrScheme chgLayout">
        <pc:chgData name="Chris Partridge" userId="fddcdfea-9f20-4de9-9127-456d5eaae227" providerId="ADAL" clId="{BEFF587F-8A15-48BB-AA31-BE89BA9914A4}" dt="2025-05-15T17:35:54.988" v="5563"/>
        <pc:sldMkLst>
          <pc:docMk/>
          <pc:sldMk cId="273044325" sldId="2142532477"/>
        </pc:sldMkLst>
        <pc:spChg chg="mod ord">
          <ac:chgData name="Chris Partridge" userId="fddcdfea-9f20-4de9-9127-456d5eaae227" providerId="ADAL" clId="{BEFF587F-8A15-48BB-AA31-BE89BA9914A4}" dt="2025-05-07T17:20:42.227" v="2985" actId="700"/>
          <ac:spMkLst>
            <pc:docMk/>
            <pc:sldMk cId="273044325" sldId="2142532477"/>
            <ac:spMk id="4" creationId="{08291B96-00C7-E7E3-30AA-2BBE96F82A16}"/>
          </ac:spMkLst>
        </pc:spChg>
        <pc:spChg chg="add mod ord">
          <ac:chgData name="Chris Partridge" userId="fddcdfea-9f20-4de9-9127-456d5eaae227" providerId="ADAL" clId="{BEFF587F-8A15-48BB-AA31-BE89BA9914A4}" dt="2025-05-07T17:20:46.925" v="2990" actId="20577"/>
          <ac:spMkLst>
            <pc:docMk/>
            <pc:sldMk cId="273044325" sldId="2142532477"/>
            <ac:spMk id="5" creationId="{23B14EDC-8D23-E0D4-4161-AC4EF4049F2A}"/>
          </ac:spMkLst>
        </pc:spChg>
        <pc:spChg chg="add mod ord">
          <ac:chgData name="Chris Partridge" userId="fddcdfea-9f20-4de9-9127-456d5eaae227" providerId="ADAL" clId="{BEFF587F-8A15-48BB-AA31-BE89BA9914A4}" dt="2025-05-07T17:20:42.227" v="2985" actId="700"/>
          <ac:spMkLst>
            <pc:docMk/>
            <pc:sldMk cId="273044325" sldId="2142532477"/>
            <ac:spMk id="6" creationId="{08D47457-31B6-5A94-9B8F-D72F7E102BD5}"/>
          </ac:spMkLst>
        </pc:spChg>
      </pc:sldChg>
      <pc:sldChg chg="addSp delSp modSp new mod ord modClrScheme chgLayout">
        <pc:chgData name="Chris Partridge" userId="fddcdfea-9f20-4de9-9127-456d5eaae227" providerId="ADAL" clId="{BEFF587F-8A15-48BB-AA31-BE89BA9914A4}" dt="2025-05-16T12:24:30.715" v="5658" actId="114"/>
        <pc:sldMkLst>
          <pc:docMk/>
          <pc:sldMk cId="1738820240" sldId="2142532478"/>
        </pc:sldMkLst>
        <pc:spChg chg="mod ord">
          <ac:chgData name="Chris Partridge" userId="fddcdfea-9f20-4de9-9127-456d5eaae227" providerId="ADAL" clId="{BEFF587F-8A15-48BB-AA31-BE89BA9914A4}" dt="2025-05-15T16:19:07.868" v="5152" actId="6264"/>
          <ac:spMkLst>
            <pc:docMk/>
            <pc:sldMk cId="1738820240" sldId="2142532478"/>
            <ac:spMk id="3" creationId="{3ADA3E7E-C84B-9C66-AF59-2D98803DC3AA}"/>
          </ac:spMkLst>
        </pc:spChg>
        <pc:spChg chg="add mod ord">
          <ac:chgData name="Chris Partridge" userId="fddcdfea-9f20-4de9-9127-456d5eaae227" providerId="ADAL" clId="{BEFF587F-8A15-48BB-AA31-BE89BA9914A4}" dt="2025-05-15T16:19:23.595" v="5174" actId="20577"/>
          <ac:spMkLst>
            <pc:docMk/>
            <pc:sldMk cId="1738820240" sldId="2142532478"/>
            <ac:spMk id="4" creationId="{4EC0DF0E-7107-4CDE-0CD4-AE7F4AEA7474}"/>
          </ac:spMkLst>
        </pc:spChg>
        <pc:spChg chg="add mod ord">
          <ac:chgData name="Chris Partridge" userId="fddcdfea-9f20-4de9-9127-456d5eaae227" providerId="ADAL" clId="{BEFF587F-8A15-48BB-AA31-BE89BA9914A4}" dt="2025-05-16T12:24:30.715" v="5658" actId="114"/>
          <ac:spMkLst>
            <pc:docMk/>
            <pc:sldMk cId="1738820240" sldId="2142532478"/>
            <ac:spMk id="5" creationId="{D8D19D6E-6375-3B6F-3462-B4C341669FFA}"/>
          </ac:spMkLst>
        </pc:spChg>
      </pc:sldChg>
      <pc:sldChg chg="addSp modSp new mod ord">
        <pc:chgData name="Chris Partridge" userId="fddcdfea-9f20-4de9-9127-456d5eaae227" providerId="ADAL" clId="{BEFF587F-8A15-48BB-AA31-BE89BA9914A4}" dt="2025-05-15T16:41:29.545" v="5519"/>
        <pc:sldMkLst>
          <pc:docMk/>
          <pc:sldMk cId="2314543704" sldId="2142532479"/>
        </pc:sldMkLst>
      </pc:sldChg>
      <pc:sldChg chg="addSp modSp new mod ord">
        <pc:chgData name="Chris Partridge" userId="fddcdfea-9f20-4de9-9127-456d5eaae227" providerId="ADAL" clId="{BEFF587F-8A15-48BB-AA31-BE89BA9914A4}" dt="2025-05-15T16:41:32.326" v="5520"/>
        <pc:sldMkLst>
          <pc:docMk/>
          <pc:sldMk cId="2124098196" sldId="2142532480"/>
        </pc:sldMkLst>
      </pc:sldChg>
      <pc:sldChg chg="new">
        <pc:chgData name="Chris Partridge" userId="fddcdfea-9f20-4de9-9127-456d5eaae227" providerId="ADAL" clId="{BEFF587F-8A15-48BB-AA31-BE89BA9914A4}" dt="2025-05-08T14:35:53.021" v="3076" actId="680"/>
        <pc:sldMkLst>
          <pc:docMk/>
          <pc:sldMk cId="2659903208" sldId="2142532481"/>
        </pc:sldMkLst>
      </pc:sldChg>
      <pc:sldChg chg="new">
        <pc:chgData name="Chris Partridge" userId="fddcdfea-9f20-4de9-9127-456d5eaae227" providerId="ADAL" clId="{BEFF587F-8A15-48BB-AA31-BE89BA9914A4}" dt="2025-05-08T14:35:55.403" v="3077" actId="680"/>
        <pc:sldMkLst>
          <pc:docMk/>
          <pc:sldMk cId="3773664021" sldId="2142532482"/>
        </pc:sldMkLst>
      </pc:sldChg>
      <pc:sldChg chg="add ord">
        <pc:chgData name="Chris Partridge" userId="fddcdfea-9f20-4de9-9127-456d5eaae227" providerId="ADAL" clId="{BEFF587F-8A15-48BB-AA31-BE89BA9914A4}" dt="2025-05-15T16:11:46.817" v="5110"/>
        <pc:sldMkLst>
          <pc:docMk/>
          <pc:sldMk cId="243528751" sldId="2142532483"/>
        </pc:sldMkLst>
      </pc:sldChg>
      <pc:sldChg chg="modSp new mod">
        <pc:chgData name="Chris Partridge" userId="fddcdfea-9f20-4de9-9127-456d5eaae227" providerId="ADAL" clId="{BEFF587F-8A15-48BB-AA31-BE89BA9914A4}" dt="2025-05-08T15:22:16.956" v="3158" actId="20577"/>
        <pc:sldMkLst>
          <pc:docMk/>
          <pc:sldMk cId="3447033663" sldId="2142532484"/>
        </pc:sldMkLst>
      </pc:sldChg>
      <pc:sldChg chg="addSp delSp modSp new mod modClrScheme chgLayout">
        <pc:chgData name="Chris Partridge" userId="fddcdfea-9f20-4de9-9127-456d5eaae227" providerId="ADAL" clId="{BEFF587F-8A15-48BB-AA31-BE89BA9914A4}" dt="2025-05-08T15:27:34.238" v="3268" actId="313"/>
        <pc:sldMkLst>
          <pc:docMk/>
          <pc:sldMk cId="3143570326" sldId="2142532485"/>
        </pc:sldMkLst>
        <pc:spChg chg="mod ord">
          <ac:chgData name="Chris Partridge" userId="fddcdfea-9f20-4de9-9127-456d5eaae227" providerId="ADAL" clId="{BEFF587F-8A15-48BB-AA31-BE89BA9914A4}" dt="2025-05-08T15:27:17.713" v="3233" actId="700"/>
          <ac:spMkLst>
            <pc:docMk/>
            <pc:sldMk cId="3143570326" sldId="2142532485"/>
            <ac:spMk id="4" creationId="{92655A68-CACE-CEDE-01AA-54353F01A449}"/>
          </ac:spMkLst>
        </pc:spChg>
        <pc:spChg chg="add mod ord">
          <ac:chgData name="Chris Partridge" userId="fddcdfea-9f20-4de9-9127-456d5eaae227" providerId="ADAL" clId="{BEFF587F-8A15-48BB-AA31-BE89BA9914A4}" dt="2025-05-08T15:27:34.238" v="3268" actId="313"/>
          <ac:spMkLst>
            <pc:docMk/>
            <pc:sldMk cId="3143570326" sldId="2142532485"/>
            <ac:spMk id="5" creationId="{BCC0BE18-9C3A-6DBE-AA54-FB1BBA97F4A0}"/>
          </ac:spMkLst>
        </pc:spChg>
        <pc:spChg chg="add mod ord">
          <ac:chgData name="Chris Partridge" userId="fddcdfea-9f20-4de9-9127-456d5eaae227" providerId="ADAL" clId="{BEFF587F-8A15-48BB-AA31-BE89BA9914A4}" dt="2025-05-08T15:27:17.713" v="3233" actId="700"/>
          <ac:spMkLst>
            <pc:docMk/>
            <pc:sldMk cId="3143570326" sldId="2142532485"/>
            <ac:spMk id="6" creationId="{C00F17C1-1154-6227-164C-C12D9AA023C7}"/>
          </ac:spMkLst>
        </pc:spChg>
      </pc:sldChg>
      <pc:sldChg chg="addSp delSp modSp new mod ord modClrScheme chgLayout">
        <pc:chgData name="Chris Partridge" userId="fddcdfea-9f20-4de9-9127-456d5eaae227" providerId="ADAL" clId="{BEFF587F-8A15-48BB-AA31-BE89BA9914A4}" dt="2025-05-13T17:59:59.552" v="4779"/>
        <pc:sldMkLst>
          <pc:docMk/>
          <pc:sldMk cId="2632720664" sldId="2142532486"/>
        </pc:sldMkLst>
        <pc:spChg chg="add mod ord">
          <ac:chgData name="Chris Partridge" userId="fddcdfea-9f20-4de9-9127-456d5eaae227" providerId="ADAL" clId="{BEFF587F-8A15-48BB-AA31-BE89BA9914A4}" dt="2025-05-08T15:50:46.703" v="3735" actId="6264"/>
          <ac:spMkLst>
            <pc:docMk/>
            <pc:sldMk cId="2632720664" sldId="2142532486"/>
            <ac:spMk id="4" creationId="{8F0C4244-35BA-8271-1DD8-8A2717CFD10A}"/>
          </ac:spMkLst>
        </pc:spChg>
        <pc:spChg chg="add mod ord">
          <ac:chgData name="Chris Partridge" userId="fddcdfea-9f20-4de9-9127-456d5eaae227" providerId="ADAL" clId="{BEFF587F-8A15-48BB-AA31-BE89BA9914A4}" dt="2025-05-09T08:48:41.026" v="4289" actId="20577"/>
          <ac:spMkLst>
            <pc:docMk/>
            <pc:sldMk cId="2632720664" sldId="2142532486"/>
            <ac:spMk id="5" creationId="{2352D84A-0304-28A7-20C7-EA747D893639}"/>
          </ac:spMkLst>
        </pc:spChg>
      </pc:sldChg>
      <pc:sldChg chg="addSp delSp modSp new mod modClrScheme chgLayout">
        <pc:chgData name="Chris Partridge" userId="fddcdfea-9f20-4de9-9127-456d5eaae227" providerId="ADAL" clId="{BEFF587F-8A15-48BB-AA31-BE89BA9914A4}" dt="2025-05-08T15:55:07.424" v="3945" actId="6549"/>
        <pc:sldMkLst>
          <pc:docMk/>
          <pc:sldMk cId="3284153898" sldId="2142532487"/>
        </pc:sldMkLst>
      </pc:sldChg>
      <pc:sldChg chg="modSp new mod">
        <pc:chgData name="Chris Partridge" userId="fddcdfea-9f20-4de9-9127-456d5eaae227" providerId="ADAL" clId="{BEFF587F-8A15-48BB-AA31-BE89BA9914A4}" dt="2025-05-08T16:03:03.076" v="3988" actId="20577"/>
        <pc:sldMkLst>
          <pc:docMk/>
          <pc:sldMk cId="2882830148" sldId="2142532488"/>
        </pc:sldMkLst>
      </pc:sldChg>
      <pc:sldChg chg="modSp new mod ord">
        <pc:chgData name="Chris Partridge" userId="fddcdfea-9f20-4de9-9127-456d5eaae227" providerId="ADAL" clId="{BEFF587F-8A15-48BB-AA31-BE89BA9914A4}" dt="2025-05-13T18:00:02.214" v="4781"/>
        <pc:sldMkLst>
          <pc:docMk/>
          <pc:sldMk cId="769201673" sldId="2142532489"/>
        </pc:sldMkLst>
        <pc:spChg chg="mod">
          <ac:chgData name="Chris Partridge" userId="fddcdfea-9f20-4de9-9127-456d5eaae227" providerId="ADAL" clId="{BEFF587F-8A15-48BB-AA31-BE89BA9914A4}" dt="2025-05-09T08:35:29.439" v="4050" actId="6549"/>
          <ac:spMkLst>
            <pc:docMk/>
            <pc:sldMk cId="769201673" sldId="2142532489"/>
            <ac:spMk id="2" creationId="{6B70E43D-F8C2-A98A-3824-60EAEF867E77}"/>
          </ac:spMkLst>
        </pc:spChg>
        <pc:spChg chg="mod">
          <ac:chgData name="Chris Partridge" userId="fddcdfea-9f20-4de9-9127-456d5eaae227" providerId="ADAL" clId="{BEFF587F-8A15-48BB-AA31-BE89BA9914A4}" dt="2025-05-09T08:49:25.135" v="4291" actId="6549"/>
          <ac:spMkLst>
            <pc:docMk/>
            <pc:sldMk cId="769201673" sldId="2142532489"/>
            <ac:spMk id="3" creationId="{864F95D0-6696-FB1C-E48D-4A461FDD18B6}"/>
          </ac:spMkLst>
        </pc:spChg>
      </pc:sldChg>
      <pc:sldChg chg="add">
        <pc:chgData name="Chris Partridge" userId="fddcdfea-9f20-4de9-9127-456d5eaae227" providerId="ADAL" clId="{BEFF587F-8A15-48BB-AA31-BE89BA9914A4}" dt="2025-05-13T10:29:05.492" v="4293"/>
        <pc:sldMkLst>
          <pc:docMk/>
          <pc:sldMk cId="551103664" sldId="2142532490"/>
        </pc:sldMkLst>
      </pc:sldChg>
      <pc:sldChg chg="addSp delSp modSp add mod ord modClrScheme chgLayout">
        <pc:chgData name="Chris Partridge" userId="fddcdfea-9f20-4de9-9127-456d5eaae227" providerId="ADAL" clId="{BEFF587F-8A15-48BB-AA31-BE89BA9914A4}" dt="2025-05-15T17:36:09.182" v="5572" actId="20577"/>
        <pc:sldMkLst>
          <pc:docMk/>
          <pc:sldMk cId="2341406590" sldId="2142532491"/>
        </pc:sldMkLst>
        <pc:spChg chg="mod ord">
          <ac:chgData name="Chris Partridge" userId="fddcdfea-9f20-4de9-9127-456d5eaae227" providerId="ADAL" clId="{BEFF587F-8A15-48BB-AA31-BE89BA9914A4}" dt="2025-05-13T12:14:57.032" v="4336" actId="700"/>
          <ac:spMkLst>
            <pc:docMk/>
            <pc:sldMk cId="2341406590" sldId="2142532491"/>
            <ac:spMk id="4" creationId="{C4F04E7E-6E17-176F-0AFE-B7FEAAC17A8D}"/>
          </ac:spMkLst>
        </pc:spChg>
        <pc:spChg chg="add mod ord">
          <ac:chgData name="Chris Partridge" userId="fddcdfea-9f20-4de9-9127-456d5eaae227" providerId="ADAL" clId="{BEFF587F-8A15-48BB-AA31-BE89BA9914A4}" dt="2025-05-15T17:36:09.182" v="5572" actId="20577"/>
          <ac:spMkLst>
            <pc:docMk/>
            <pc:sldMk cId="2341406590" sldId="2142532491"/>
            <ac:spMk id="5" creationId="{0D6B07AC-177B-0900-72F8-91B8658C10F6}"/>
          </ac:spMkLst>
        </pc:spChg>
        <pc:spChg chg="add mod ord">
          <ac:chgData name="Chris Partridge" userId="fddcdfea-9f20-4de9-9127-456d5eaae227" providerId="ADAL" clId="{BEFF587F-8A15-48BB-AA31-BE89BA9914A4}" dt="2025-05-13T12:14:57.032" v="4336" actId="700"/>
          <ac:spMkLst>
            <pc:docMk/>
            <pc:sldMk cId="2341406590" sldId="2142532491"/>
            <ac:spMk id="6" creationId="{8D197DF9-EB26-A674-C206-ADF15A57ED2A}"/>
          </ac:spMkLst>
        </pc:spChg>
      </pc:sldChg>
      <pc:sldChg chg="add ord">
        <pc:chgData name="Chris Partridge" userId="fddcdfea-9f20-4de9-9127-456d5eaae227" providerId="ADAL" clId="{BEFF587F-8A15-48BB-AA31-BE89BA9914A4}" dt="2025-05-15T16:11:50.221" v="5114"/>
        <pc:sldMkLst>
          <pc:docMk/>
          <pc:sldMk cId="4188279655" sldId="2142532492"/>
        </pc:sldMkLst>
      </pc:sldChg>
      <pc:sldChg chg="add del">
        <pc:chgData name="Chris Partridge" userId="fddcdfea-9f20-4de9-9127-456d5eaae227" providerId="ADAL" clId="{BEFF587F-8A15-48BB-AA31-BE89BA9914A4}" dt="2025-05-13T10:30:45.595" v="4294" actId="2696"/>
        <pc:sldMkLst>
          <pc:docMk/>
          <pc:sldMk cId="165624191" sldId="2142532493"/>
        </pc:sldMkLst>
      </pc:sldChg>
      <pc:sldChg chg="add del">
        <pc:chgData name="Chris Partridge" userId="fddcdfea-9f20-4de9-9127-456d5eaae227" providerId="ADAL" clId="{BEFF587F-8A15-48BB-AA31-BE89BA9914A4}" dt="2025-05-13T10:30:45.595" v="4294" actId="2696"/>
        <pc:sldMkLst>
          <pc:docMk/>
          <pc:sldMk cId="1723379527" sldId="2142532494"/>
        </pc:sldMkLst>
      </pc:sldChg>
      <pc:sldChg chg="add del">
        <pc:chgData name="Chris Partridge" userId="fddcdfea-9f20-4de9-9127-456d5eaae227" providerId="ADAL" clId="{BEFF587F-8A15-48BB-AA31-BE89BA9914A4}" dt="2025-05-13T10:30:45.595" v="4294" actId="2696"/>
        <pc:sldMkLst>
          <pc:docMk/>
          <pc:sldMk cId="2958118323" sldId="2142532495"/>
        </pc:sldMkLst>
      </pc:sldChg>
      <pc:sldChg chg="add">
        <pc:chgData name="Chris Partridge" userId="fddcdfea-9f20-4de9-9127-456d5eaae227" providerId="ADAL" clId="{BEFF587F-8A15-48BB-AA31-BE89BA9914A4}" dt="2025-05-13T10:29:05.492" v="4293"/>
        <pc:sldMkLst>
          <pc:docMk/>
          <pc:sldMk cId="3605522032" sldId="2142532496"/>
        </pc:sldMkLst>
      </pc:sldChg>
      <pc:sldChg chg="add">
        <pc:chgData name="Chris Partridge" userId="fddcdfea-9f20-4de9-9127-456d5eaae227" providerId="ADAL" clId="{BEFF587F-8A15-48BB-AA31-BE89BA9914A4}" dt="2025-05-13T10:29:05.492" v="4293"/>
        <pc:sldMkLst>
          <pc:docMk/>
          <pc:sldMk cId="3921794062" sldId="2142532497"/>
        </pc:sldMkLst>
      </pc:sldChg>
      <pc:sldChg chg="add ord">
        <pc:chgData name="Chris Partridge" userId="fddcdfea-9f20-4de9-9127-456d5eaae227" providerId="ADAL" clId="{BEFF587F-8A15-48BB-AA31-BE89BA9914A4}" dt="2025-05-15T17:35:50.483" v="5561"/>
        <pc:sldMkLst>
          <pc:docMk/>
          <pc:sldMk cId="629960547" sldId="2142532498"/>
        </pc:sldMkLst>
      </pc:sldChg>
      <pc:sldChg chg="addSp delSp modSp new mod chgLayout">
        <pc:chgData name="Chris Partridge" userId="fddcdfea-9f20-4de9-9127-456d5eaae227" providerId="ADAL" clId="{BEFF587F-8A15-48BB-AA31-BE89BA9914A4}" dt="2025-05-16T12:24:21.250" v="5657" actId="313"/>
        <pc:sldMkLst>
          <pc:docMk/>
          <pc:sldMk cId="1225515213" sldId="2142532499"/>
        </pc:sldMkLst>
        <pc:spChg chg="mod ord">
          <ac:chgData name="Chris Partridge" userId="fddcdfea-9f20-4de9-9127-456d5eaae227" providerId="ADAL" clId="{BEFF587F-8A15-48BB-AA31-BE89BA9914A4}" dt="2025-05-16T12:24:07.044" v="5653" actId="113"/>
          <ac:spMkLst>
            <pc:docMk/>
            <pc:sldMk cId="1225515213" sldId="2142532499"/>
            <ac:spMk id="3" creationId="{391A2996-CA50-88E3-C7F5-D289876B7832}"/>
          </ac:spMkLst>
        </pc:spChg>
        <pc:spChg chg="mod ord">
          <ac:chgData name="Chris Partridge" userId="fddcdfea-9f20-4de9-9127-456d5eaae227" providerId="ADAL" clId="{BEFF587F-8A15-48BB-AA31-BE89BA9914A4}" dt="2025-05-15T16:02:40.522" v="5034" actId="6264"/>
          <ac:spMkLst>
            <pc:docMk/>
            <pc:sldMk cId="1225515213" sldId="2142532499"/>
            <ac:spMk id="4" creationId="{D86F40A6-9DD0-D64F-CE63-0B9B4044346A}"/>
          </ac:spMkLst>
        </pc:spChg>
        <pc:spChg chg="add mod ord">
          <ac:chgData name="Chris Partridge" userId="fddcdfea-9f20-4de9-9127-456d5eaae227" providerId="ADAL" clId="{BEFF587F-8A15-48BB-AA31-BE89BA9914A4}" dt="2025-05-16T12:24:21.250" v="5657" actId="313"/>
          <ac:spMkLst>
            <pc:docMk/>
            <pc:sldMk cId="1225515213" sldId="2142532499"/>
            <ac:spMk id="8" creationId="{37CC4900-24AE-207E-7669-3F6856A272D3}"/>
          </ac:spMkLst>
        </pc:spChg>
      </pc:sldChg>
      <pc:sldChg chg="addSp delSp modSp new mod ord modClrScheme chgLayout">
        <pc:chgData name="Chris Partridge" userId="fddcdfea-9f20-4de9-9127-456d5eaae227" providerId="ADAL" clId="{BEFF587F-8A15-48BB-AA31-BE89BA9914A4}" dt="2025-05-15T16:44:13.208" v="5533"/>
        <pc:sldMkLst>
          <pc:docMk/>
          <pc:sldMk cId="3844567500" sldId="2142532500"/>
        </pc:sldMkLst>
        <pc:spChg chg="mod ord">
          <ac:chgData name="Chris Partridge" userId="fddcdfea-9f20-4de9-9127-456d5eaae227" providerId="ADAL" clId="{BEFF587F-8A15-48BB-AA31-BE89BA9914A4}" dt="2025-05-13T12:11:15.156" v="4327" actId="700"/>
          <ac:spMkLst>
            <pc:docMk/>
            <pc:sldMk cId="3844567500" sldId="2142532500"/>
            <ac:spMk id="3" creationId="{FD02D626-6607-2FEB-5688-F5847FDA822D}"/>
          </ac:spMkLst>
        </pc:spChg>
        <pc:spChg chg="add mod ord">
          <ac:chgData name="Chris Partridge" userId="fddcdfea-9f20-4de9-9127-456d5eaae227" providerId="ADAL" clId="{BEFF587F-8A15-48BB-AA31-BE89BA9914A4}" dt="2025-05-13T12:11:15.156" v="4327" actId="700"/>
          <ac:spMkLst>
            <pc:docMk/>
            <pc:sldMk cId="3844567500" sldId="2142532500"/>
            <ac:spMk id="4" creationId="{1C6CAD24-779B-5807-2150-A2BFC1BC63D6}"/>
          </ac:spMkLst>
        </pc:spChg>
        <pc:spChg chg="add mod ord">
          <ac:chgData name="Chris Partridge" userId="fddcdfea-9f20-4de9-9127-456d5eaae227" providerId="ADAL" clId="{BEFF587F-8A15-48BB-AA31-BE89BA9914A4}" dt="2025-05-13T12:11:15.156" v="4327" actId="700"/>
          <ac:spMkLst>
            <pc:docMk/>
            <pc:sldMk cId="3844567500" sldId="2142532500"/>
            <ac:spMk id="5" creationId="{65EEC3B9-4D43-DC96-4810-A900A3E9D525}"/>
          </ac:spMkLst>
        </pc:spChg>
      </pc:sldChg>
      <pc:sldChg chg="new">
        <pc:chgData name="Chris Partridge" userId="fddcdfea-9f20-4de9-9127-456d5eaae227" providerId="ADAL" clId="{BEFF587F-8A15-48BB-AA31-BE89BA9914A4}" dt="2025-05-13T12:14:47.508" v="4335" actId="680"/>
        <pc:sldMkLst>
          <pc:docMk/>
          <pc:sldMk cId="1460258118" sldId="2142532501"/>
        </pc:sldMkLst>
      </pc:sldChg>
      <pc:sldChg chg="addSp delSp modSp add mod chgLayout">
        <pc:chgData name="Chris Partridge" userId="fddcdfea-9f20-4de9-9127-456d5eaae227" providerId="ADAL" clId="{BEFF587F-8A15-48BB-AA31-BE89BA9914A4}" dt="2025-05-15T16:08:18.252" v="5099" actId="6264"/>
        <pc:sldMkLst>
          <pc:docMk/>
          <pc:sldMk cId="3962327325" sldId="2142532502"/>
        </pc:sldMkLst>
        <pc:spChg chg="add mod ord">
          <ac:chgData name="Chris Partridge" userId="fddcdfea-9f20-4de9-9127-456d5eaae227" providerId="ADAL" clId="{BEFF587F-8A15-48BB-AA31-BE89BA9914A4}" dt="2025-05-15T16:08:18.252" v="5099" actId="6264"/>
          <ac:spMkLst>
            <pc:docMk/>
            <pc:sldMk cId="3962327325" sldId="2142532502"/>
            <ac:spMk id="3" creationId="{F36EFF55-DE4E-73BE-6E8A-3C0FE75EC559}"/>
          </ac:spMkLst>
        </pc:spChg>
        <pc:spChg chg="mod ord">
          <ac:chgData name="Chris Partridge" userId="fddcdfea-9f20-4de9-9127-456d5eaae227" providerId="ADAL" clId="{BEFF587F-8A15-48BB-AA31-BE89BA9914A4}" dt="2025-05-15T16:08:18.252" v="5099" actId="6264"/>
          <ac:spMkLst>
            <pc:docMk/>
            <pc:sldMk cId="3962327325" sldId="2142532502"/>
            <ac:spMk id="4" creationId="{495AA1DA-9409-9EFD-897D-3C91828BE93F}"/>
          </ac:spMkLst>
        </pc:spChg>
        <pc:spChg chg="mod ord">
          <ac:chgData name="Chris Partridge" userId="fddcdfea-9f20-4de9-9127-456d5eaae227" providerId="ADAL" clId="{BEFF587F-8A15-48BB-AA31-BE89BA9914A4}" dt="2025-05-15T16:08:18.252" v="5099" actId="6264"/>
          <ac:spMkLst>
            <pc:docMk/>
            <pc:sldMk cId="3962327325" sldId="2142532502"/>
            <ac:spMk id="5" creationId="{0C3E2781-E15C-92F9-F0E9-B05D11364068}"/>
          </ac:spMkLst>
        </pc:spChg>
      </pc:sldChg>
      <pc:sldChg chg="addSp modSp new mod ord">
        <pc:chgData name="Chris Partridge" userId="fddcdfea-9f20-4de9-9127-456d5eaae227" providerId="ADAL" clId="{BEFF587F-8A15-48BB-AA31-BE89BA9914A4}" dt="2025-05-15T16:41:25.485" v="5518"/>
        <pc:sldMkLst>
          <pc:docMk/>
          <pc:sldMk cId="2993020300" sldId="2142532503"/>
        </pc:sldMkLst>
      </pc:sldChg>
      <pc:sldChg chg="addSp modSp add">
        <pc:chgData name="Chris Partridge" userId="fddcdfea-9f20-4de9-9127-456d5eaae227" providerId="ADAL" clId="{BEFF587F-8A15-48BB-AA31-BE89BA9914A4}" dt="2025-05-15T16:26:44.323" v="5459"/>
        <pc:sldMkLst>
          <pc:docMk/>
          <pc:sldMk cId="4275574786" sldId="2142532504"/>
        </pc:sldMkLst>
      </pc:sldChg>
      <pc:sldChg chg="modSp new mod">
        <pc:chgData name="Chris Partridge" userId="fddcdfea-9f20-4de9-9127-456d5eaae227" providerId="ADAL" clId="{BEFF587F-8A15-48BB-AA31-BE89BA9914A4}" dt="2025-05-15T16:42:53.927" v="5524" actId="20577"/>
        <pc:sldMkLst>
          <pc:docMk/>
          <pc:sldMk cId="3480177879" sldId="2142532505"/>
        </pc:sldMkLst>
        <pc:spChg chg="mod">
          <ac:chgData name="Chris Partridge" userId="fddcdfea-9f20-4de9-9127-456d5eaae227" providerId="ADAL" clId="{BEFF587F-8A15-48BB-AA31-BE89BA9914A4}" dt="2025-05-15T16:42:53.927" v="5524" actId="20577"/>
          <ac:spMkLst>
            <pc:docMk/>
            <pc:sldMk cId="3480177879" sldId="2142532505"/>
            <ac:spMk id="2" creationId="{28BF6CCB-FDAC-70C3-ACA2-FA4B1C1804E3}"/>
          </ac:spMkLst>
        </pc:spChg>
      </pc:sldChg>
      <pc:sldChg chg="modSp new mod">
        <pc:chgData name="Chris Partridge" userId="fddcdfea-9f20-4de9-9127-456d5eaae227" providerId="ADAL" clId="{BEFF587F-8A15-48BB-AA31-BE89BA9914A4}" dt="2025-05-16T12:27:23.122" v="5672" actId="20577"/>
        <pc:sldMkLst>
          <pc:docMk/>
          <pc:sldMk cId="301486507" sldId="2142532506"/>
        </pc:sldMkLst>
      </pc:sldChg>
      <pc:sldChg chg="modSp new mod">
        <pc:chgData name="Chris Partridge" userId="fddcdfea-9f20-4de9-9127-456d5eaae227" providerId="ADAL" clId="{BEFF587F-8A15-48BB-AA31-BE89BA9914A4}" dt="2025-05-16T12:30:52.700" v="5688" actId="20577"/>
        <pc:sldMkLst>
          <pc:docMk/>
          <pc:sldMk cId="2364626725" sldId="2142532507"/>
        </pc:sldMkLst>
        <pc:spChg chg="mod">
          <ac:chgData name="Chris Partridge" userId="fddcdfea-9f20-4de9-9127-456d5eaae227" providerId="ADAL" clId="{BEFF587F-8A15-48BB-AA31-BE89BA9914A4}" dt="2025-05-16T12:30:52.700" v="5688" actId="20577"/>
          <ac:spMkLst>
            <pc:docMk/>
            <pc:sldMk cId="2364626725" sldId="2142532507"/>
            <ac:spMk id="2" creationId="{16908BE3-28A9-04B6-65DB-F3913FA0560A}"/>
          </ac:spMkLst>
        </pc:spChg>
      </pc:sldChg>
      <pc:sldChg chg="modSp new mod">
        <pc:chgData name="Chris Partridge" userId="fddcdfea-9f20-4de9-9127-456d5eaae227" providerId="ADAL" clId="{BEFF587F-8A15-48BB-AA31-BE89BA9914A4}" dt="2025-05-16T12:31:53.522" v="5695" actId="20577"/>
        <pc:sldMkLst>
          <pc:docMk/>
          <pc:sldMk cId="108851795" sldId="2142532508"/>
        </pc:sldMkLst>
        <pc:spChg chg="mod">
          <ac:chgData name="Chris Partridge" userId="fddcdfea-9f20-4de9-9127-456d5eaae227" providerId="ADAL" clId="{BEFF587F-8A15-48BB-AA31-BE89BA9914A4}" dt="2025-05-16T12:31:53.522" v="5695" actId="20577"/>
          <ac:spMkLst>
            <pc:docMk/>
            <pc:sldMk cId="108851795" sldId="2142532508"/>
            <ac:spMk id="2" creationId="{4130AC45-2F27-58B7-6127-C164F8B35995}"/>
          </ac:spMkLst>
        </pc:spChg>
      </pc:sldChg>
    </pc:docChg>
  </pc:docChgLst>
  <pc:docChgLst>
    <pc:chgData name="Chris Partridge" userId="fddcdfea-9f20-4de9-9127-456d5eaae227" providerId="ADAL" clId="{9F457247-7351-40CB-86E7-85234F10FE56}"/>
    <pc:docChg chg="delSld">
      <pc:chgData name="Chris Partridge" userId="fddcdfea-9f20-4de9-9127-456d5eaae227" providerId="ADAL" clId="{9F457247-7351-40CB-86E7-85234F10FE56}" dt="2025-05-22T14:58:37.419" v="8" actId="47"/>
      <pc:docMkLst>
        <pc:docMk/>
      </pc:docMkLst>
      <pc:sldChg chg="del">
        <pc:chgData name="Chris Partridge" userId="fddcdfea-9f20-4de9-9127-456d5eaae227" providerId="ADAL" clId="{9F457247-7351-40CB-86E7-85234F10FE56}" dt="2025-05-22T14:58:27.888" v="2" actId="47"/>
        <pc:sldMkLst>
          <pc:docMk/>
          <pc:sldMk cId="3642657622" sldId="275"/>
        </pc:sldMkLst>
      </pc:sldChg>
      <pc:sldChg chg="del">
        <pc:chgData name="Chris Partridge" userId="fddcdfea-9f20-4de9-9127-456d5eaae227" providerId="ADAL" clId="{9F457247-7351-40CB-86E7-85234F10FE56}" dt="2025-05-22T14:58:32.534" v="4" actId="47"/>
        <pc:sldMkLst>
          <pc:docMk/>
          <pc:sldMk cId="405946516" sldId="327"/>
        </pc:sldMkLst>
      </pc:sldChg>
      <pc:sldChg chg="del">
        <pc:chgData name="Chris Partridge" userId="fddcdfea-9f20-4de9-9127-456d5eaae227" providerId="ADAL" clId="{9F457247-7351-40CB-86E7-85234F10FE56}" dt="2025-05-22T14:58:25.062" v="1" actId="47"/>
        <pc:sldMkLst>
          <pc:docMk/>
          <pc:sldMk cId="3051991080" sldId="420"/>
        </pc:sldMkLst>
      </pc:sldChg>
      <pc:sldChg chg="del">
        <pc:chgData name="Chris Partridge" userId="fddcdfea-9f20-4de9-9127-456d5eaae227" providerId="ADAL" clId="{9F457247-7351-40CB-86E7-85234F10FE56}" dt="2025-05-22T14:58:25.062" v="1" actId="47"/>
        <pc:sldMkLst>
          <pc:docMk/>
          <pc:sldMk cId="3533509183" sldId="458"/>
        </pc:sldMkLst>
      </pc:sldChg>
      <pc:sldChg chg="del">
        <pc:chgData name="Chris Partridge" userId="fddcdfea-9f20-4de9-9127-456d5eaae227" providerId="ADAL" clId="{9F457247-7351-40CB-86E7-85234F10FE56}" dt="2025-05-22T14:58:27.888" v="2" actId="47"/>
        <pc:sldMkLst>
          <pc:docMk/>
          <pc:sldMk cId="3602890784" sldId="539"/>
        </pc:sldMkLst>
      </pc:sldChg>
      <pc:sldChg chg="del">
        <pc:chgData name="Chris Partridge" userId="fddcdfea-9f20-4de9-9127-456d5eaae227" providerId="ADAL" clId="{9F457247-7351-40CB-86E7-85234F10FE56}" dt="2025-05-22T14:58:32.534" v="4" actId="47"/>
        <pc:sldMkLst>
          <pc:docMk/>
          <pc:sldMk cId="3050454236" sldId="1558"/>
        </pc:sldMkLst>
      </pc:sldChg>
      <pc:sldChg chg="del">
        <pc:chgData name="Chris Partridge" userId="fddcdfea-9f20-4de9-9127-456d5eaae227" providerId="ADAL" clId="{9F457247-7351-40CB-86E7-85234F10FE56}" dt="2025-05-22T14:58:22.336" v="0" actId="47"/>
        <pc:sldMkLst>
          <pc:docMk/>
          <pc:sldMk cId="1856714609" sldId="1591"/>
        </pc:sldMkLst>
      </pc:sldChg>
      <pc:sldChg chg="del">
        <pc:chgData name="Chris Partridge" userId="fddcdfea-9f20-4de9-9127-456d5eaae227" providerId="ADAL" clId="{9F457247-7351-40CB-86E7-85234F10FE56}" dt="2025-05-22T14:58:25.062" v="1" actId="47"/>
        <pc:sldMkLst>
          <pc:docMk/>
          <pc:sldMk cId="2238510061" sldId="1593"/>
        </pc:sldMkLst>
      </pc:sldChg>
      <pc:sldChg chg="del">
        <pc:chgData name="Chris Partridge" userId="fddcdfea-9f20-4de9-9127-456d5eaae227" providerId="ADAL" clId="{9F457247-7351-40CB-86E7-85234F10FE56}" dt="2025-05-22T14:58:27.888" v="2" actId="47"/>
        <pc:sldMkLst>
          <pc:docMk/>
          <pc:sldMk cId="4083008986" sldId="1600"/>
        </pc:sldMkLst>
      </pc:sldChg>
      <pc:sldChg chg="del">
        <pc:chgData name="Chris Partridge" userId="fddcdfea-9f20-4de9-9127-456d5eaae227" providerId="ADAL" clId="{9F457247-7351-40CB-86E7-85234F10FE56}" dt="2025-05-22T14:58:27.888" v="2" actId="47"/>
        <pc:sldMkLst>
          <pc:docMk/>
          <pc:sldMk cId="559616059" sldId="1615"/>
        </pc:sldMkLst>
      </pc:sldChg>
      <pc:sldChg chg="del">
        <pc:chgData name="Chris Partridge" userId="fddcdfea-9f20-4de9-9127-456d5eaae227" providerId="ADAL" clId="{9F457247-7351-40CB-86E7-85234F10FE56}" dt="2025-05-22T14:58:25.062" v="1" actId="47"/>
        <pc:sldMkLst>
          <pc:docMk/>
          <pc:sldMk cId="844131153" sldId="1621"/>
        </pc:sldMkLst>
      </pc:sldChg>
      <pc:sldChg chg="del">
        <pc:chgData name="Chris Partridge" userId="fddcdfea-9f20-4de9-9127-456d5eaae227" providerId="ADAL" clId="{9F457247-7351-40CB-86E7-85234F10FE56}" dt="2025-05-22T14:58:25.062" v="1" actId="47"/>
        <pc:sldMkLst>
          <pc:docMk/>
          <pc:sldMk cId="2530871328" sldId="1628"/>
        </pc:sldMkLst>
      </pc:sldChg>
      <pc:sldChg chg="del">
        <pc:chgData name="Chris Partridge" userId="fddcdfea-9f20-4de9-9127-456d5eaae227" providerId="ADAL" clId="{9F457247-7351-40CB-86E7-85234F10FE56}" dt="2025-05-22T14:58:25.062" v="1" actId="47"/>
        <pc:sldMkLst>
          <pc:docMk/>
          <pc:sldMk cId="3976200318" sldId="1633"/>
        </pc:sldMkLst>
      </pc:sldChg>
      <pc:sldChg chg="del">
        <pc:chgData name="Chris Partridge" userId="fddcdfea-9f20-4de9-9127-456d5eaae227" providerId="ADAL" clId="{9F457247-7351-40CB-86E7-85234F10FE56}" dt="2025-05-22T14:58:27.888" v="2" actId="47"/>
        <pc:sldMkLst>
          <pc:docMk/>
          <pc:sldMk cId="2969494852" sldId="1635"/>
        </pc:sldMkLst>
      </pc:sldChg>
      <pc:sldChg chg="del">
        <pc:chgData name="Chris Partridge" userId="fddcdfea-9f20-4de9-9127-456d5eaae227" providerId="ADAL" clId="{9F457247-7351-40CB-86E7-85234F10FE56}" dt="2025-05-22T14:58:25.062" v="1" actId="47"/>
        <pc:sldMkLst>
          <pc:docMk/>
          <pc:sldMk cId="2210959634" sldId="1656"/>
        </pc:sldMkLst>
      </pc:sldChg>
      <pc:sldChg chg="del">
        <pc:chgData name="Chris Partridge" userId="fddcdfea-9f20-4de9-9127-456d5eaae227" providerId="ADAL" clId="{9F457247-7351-40CB-86E7-85234F10FE56}" dt="2025-05-22T14:58:25.062" v="1" actId="47"/>
        <pc:sldMkLst>
          <pc:docMk/>
          <pc:sldMk cId="1005834398" sldId="1658"/>
        </pc:sldMkLst>
      </pc:sldChg>
      <pc:sldChg chg="del">
        <pc:chgData name="Chris Partridge" userId="fddcdfea-9f20-4de9-9127-456d5eaae227" providerId="ADAL" clId="{9F457247-7351-40CB-86E7-85234F10FE56}" dt="2025-05-22T14:58:25.062" v="1" actId="47"/>
        <pc:sldMkLst>
          <pc:docMk/>
          <pc:sldMk cId="695706845" sldId="1726"/>
        </pc:sldMkLst>
      </pc:sldChg>
      <pc:sldChg chg="del">
        <pc:chgData name="Chris Partridge" userId="fddcdfea-9f20-4de9-9127-456d5eaae227" providerId="ADAL" clId="{9F457247-7351-40CB-86E7-85234F10FE56}" dt="2025-05-22T14:58:32.534" v="4" actId="47"/>
        <pc:sldMkLst>
          <pc:docMk/>
          <pc:sldMk cId="3621637193" sldId="1731"/>
        </pc:sldMkLst>
      </pc:sldChg>
      <pc:sldChg chg="del">
        <pc:chgData name="Chris Partridge" userId="fddcdfea-9f20-4de9-9127-456d5eaae227" providerId="ADAL" clId="{9F457247-7351-40CB-86E7-85234F10FE56}" dt="2025-05-22T14:58:25.062" v="1" actId="47"/>
        <pc:sldMkLst>
          <pc:docMk/>
          <pc:sldMk cId="674808943" sldId="1739"/>
        </pc:sldMkLst>
      </pc:sldChg>
      <pc:sldChg chg="del">
        <pc:chgData name="Chris Partridge" userId="fddcdfea-9f20-4de9-9127-456d5eaae227" providerId="ADAL" clId="{9F457247-7351-40CB-86E7-85234F10FE56}" dt="2025-05-22T14:58:32.534" v="4" actId="47"/>
        <pc:sldMkLst>
          <pc:docMk/>
          <pc:sldMk cId="1749815285" sldId="1764"/>
        </pc:sldMkLst>
      </pc:sldChg>
      <pc:sldChg chg="del">
        <pc:chgData name="Chris Partridge" userId="fddcdfea-9f20-4de9-9127-456d5eaae227" providerId="ADAL" clId="{9F457247-7351-40CB-86E7-85234F10FE56}" dt="2025-05-22T14:58:22.336" v="0" actId="47"/>
        <pc:sldMkLst>
          <pc:docMk/>
          <pc:sldMk cId="2664061148" sldId="2142532344"/>
        </pc:sldMkLst>
      </pc:sldChg>
      <pc:sldChg chg="del">
        <pc:chgData name="Chris Partridge" userId="fddcdfea-9f20-4de9-9127-456d5eaae227" providerId="ADAL" clId="{9F457247-7351-40CB-86E7-85234F10FE56}" dt="2025-05-22T14:58:22.336" v="0" actId="47"/>
        <pc:sldMkLst>
          <pc:docMk/>
          <pc:sldMk cId="1954000733" sldId="2142532350"/>
        </pc:sldMkLst>
      </pc:sldChg>
      <pc:sldChg chg="del">
        <pc:chgData name="Chris Partridge" userId="fddcdfea-9f20-4de9-9127-456d5eaae227" providerId="ADAL" clId="{9F457247-7351-40CB-86E7-85234F10FE56}" dt="2025-05-22T14:58:22.336" v="0" actId="47"/>
        <pc:sldMkLst>
          <pc:docMk/>
          <pc:sldMk cId="2723546633" sldId="2142532359"/>
        </pc:sldMkLst>
      </pc:sldChg>
      <pc:sldChg chg="del">
        <pc:chgData name="Chris Partridge" userId="fddcdfea-9f20-4de9-9127-456d5eaae227" providerId="ADAL" clId="{9F457247-7351-40CB-86E7-85234F10FE56}" dt="2025-05-22T14:58:25.062" v="1" actId="47"/>
        <pc:sldMkLst>
          <pc:docMk/>
          <pc:sldMk cId="2101610267" sldId="2142532360"/>
        </pc:sldMkLst>
      </pc:sldChg>
      <pc:sldChg chg="del">
        <pc:chgData name="Chris Partridge" userId="fddcdfea-9f20-4de9-9127-456d5eaae227" providerId="ADAL" clId="{9F457247-7351-40CB-86E7-85234F10FE56}" dt="2025-05-22T14:58:22.336" v="0" actId="47"/>
        <pc:sldMkLst>
          <pc:docMk/>
          <pc:sldMk cId="2223976746" sldId="2142532382"/>
        </pc:sldMkLst>
      </pc:sldChg>
      <pc:sldChg chg="del">
        <pc:chgData name="Chris Partridge" userId="fddcdfea-9f20-4de9-9127-456d5eaae227" providerId="ADAL" clId="{9F457247-7351-40CB-86E7-85234F10FE56}" dt="2025-05-22T14:58:32.534" v="4" actId="47"/>
        <pc:sldMkLst>
          <pc:docMk/>
          <pc:sldMk cId="3185065931" sldId="2142532387"/>
        </pc:sldMkLst>
      </pc:sldChg>
      <pc:sldChg chg="del">
        <pc:chgData name="Chris Partridge" userId="fddcdfea-9f20-4de9-9127-456d5eaae227" providerId="ADAL" clId="{9F457247-7351-40CB-86E7-85234F10FE56}" dt="2025-05-22T14:58:29.790" v="3" actId="47"/>
        <pc:sldMkLst>
          <pc:docMk/>
          <pc:sldMk cId="2627912951" sldId="2142532388"/>
        </pc:sldMkLst>
      </pc:sldChg>
      <pc:sldChg chg="del">
        <pc:chgData name="Chris Partridge" userId="fddcdfea-9f20-4de9-9127-456d5eaae227" providerId="ADAL" clId="{9F457247-7351-40CB-86E7-85234F10FE56}" dt="2025-05-22T14:58:22.336" v="0" actId="47"/>
        <pc:sldMkLst>
          <pc:docMk/>
          <pc:sldMk cId="51493726" sldId="2142532394"/>
        </pc:sldMkLst>
      </pc:sldChg>
      <pc:sldChg chg="del">
        <pc:chgData name="Chris Partridge" userId="fddcdfea-9f20-4de9-9127-456d5eaae227" providerId="ADAL" clId="{9F457247-7351-40CB-86E7-85234F10FE56}" dt="2025-05-22T14:58:32.534" v="4" actId="47"/>
        <pc:sldMkLst>
          <pc:docMk/>
          <pc:sldMk cId="942355129" sldId="2142532396"/>
        </pc:sldMkLst>
      </pc:sldChg>
      <pc:sldChg chg="del">
        <pc:chgData name="Chris Partridge" userId="fddcdfea-9f20-4de9-9127-456d5eaae227" providerId="ADAL" clId="{9F457247-7351-40CB-86E7-85234F10FE56}" dt="2025-05-22T14:58:22.336" v="0" actId="47"/>
        <pc:sldMkLst>
          <pc:docMk/>
          <pc:sldMk cId="3839869594" sldId="2142532402"/>
        </pc:sldMkLst>
      </pc:sldChg>
      <pc:sldChg chg="del">
        <pc:chgData name="Chris Partridge" userId="fddcdfea-9f20-4de9-9127-456d5eaae227" providerId="ADAL" clId="{9F457247-7351-40CB-86E7-85234F10FE56}" dt="2025-05-22T14:58:29.790" v="3" actId="47"/>
        <pc:sldMkLst>
          <pc:docMk/>
          <pc:sldMk cId="2049771386" sldId="2142532432"/>
        </pc:sldMkLst>
      </pc:sldChg>
      <pc:sldChg chg="del">
        <pc:chgData name="Chris Partridge" userId="fddcdfea-9f20-4de9-9127-456d5eaae227" providerId="ADAL" clId="{9F457247-7351-40CB-86E7-85234F10FE56}" dt="2025-05-22T14:58:29.790" v="3" actId="47"/>
        <pc:sldMkLst>
          <pc:docMk/>
          <pc:sldMk cId="4093743765" sldId="2142532455"/>
        </pc:sldMkLst>
      </pc:sldChg>
      <pc:sldChg chg="del">
        <pc:chgData name="Chris Partridge" userId="fddcdfea-9f20-4de9-9127-456d5eaae227" providerId="ADAL" clId="{9F457247-7351-40CB-86E7-85234F10FE56}" dt="2025-05-22T14:58:29.790" v="3" actId="47"/>
        <pc:sldMkLst>
          <pc:docMk/>
          <pc:sldMk cId="3180981028" sldId="2142532456"/>
        </pc:sldMkLst>
      </pc:sldChg>
      <pc:sldChg chg="del">
        <pc:chgData name="Chris Partridge" userId="fddcdfea-9f20-4de9-9127-456d5eaae227" providerId="ADAL" clId="{9F457247-7351-40CB-86E7-85234F10FE56}" dt="2025-05-22T14:58:29.790" v="3" actId="47"/>
        <pc:sldMkLst>
          <pc:docMk/>
          <pc:sldMk cId="52835334" sldId="2142532464"/>
        </pc:sldMkLst>
      </pc:sldChg>
      <pc:sldChg chg="del">
        <pc:chgData name="Chris Partridge" userId="fddcdfea-9f20-4de9-9127-456d5eaae227" providerId="ADAL" clId="{9F457247-7351-40CB-86E7-85234F10FE56}" dt="2025-05-22T14:58:29.790" v="3" actId="47"/>
        <pc:sldMkLst>
          <pc:docMk/>
          <pc:sldMk cId="2490387091" sldId="2142532469"/>
        </pc:sldMkLst>
      </pc:sldChg>
      <pc:sldChg chg="del">
        <pc:chgData name="Chris Partridge" userId="fddcdfea-9f20-4de9-9127-456d5eaae227" providerId="ADAL" clId="{9F457247-7351-40CB-86E7-85234F10FE56}" dt="2025-05-22T14:58:35.486" v="6" actId="47"/>
        <pc:sldMkLst>
          <pc:docMk/>
          <pc:sldMk cId="2849794557" sldId="2142532474"/>
        </pc:sldMkLst>
      </pc:sldChg>
      <pc:sldChg chg="del">
        <pc:chgData name="Chris Partridge" userId="fddcdfea-9f20-4de9-9127-456d5eaae227" providerId="ADAL" clId="{9F457247-7351-40CB-86E7-85234F10FE56}" dt="2025-05-22T14:58:34.456" v="5" actId="47"/>
        <pc:sldMkLst>
          <pc:docMk/>
          <pc:sldMk cId="273044325" sldId="2142532477"/>
        </pc:sldMkLst>
      </pc:sldChg>
      <pc:sldChg chg="del">
        <pc:chgData name="Chris Partridge" userId="fddcdfea-9f20-4de9-9127-456d5eaae227" providerId="ADAL" clId="{9F457247-7351-40CB-86E7-85234F10FE56}" dt="2025-05-22T14:58:27.888" v="2" actId="47"/>
        <pc:sldMkLst>
          <pc:docMk/>
          <pc:sldMk cId="2314543704" sldId="2142532479"/>
        </pc:sldMkLst>
      </pc:sldChg>
      <pc:sldChg chg="del">
        <pc:chgData name="Chris Partridge" userId="fddcdfea-9f20-4de9-9127-456d5eaae227" providerId="ADAL" clId="{9F457247-7351-40CB-86E7-85234F10FE56}" dt="2025-05-22T14:58:27.888" v="2" actId="47"/>
        <pc:sldMkLst>
          <pc:docMk/>
          <pc:sldMk cId="2124098196" sldId="2142532480"/>
        </pc:sldMkLst>
      </pc:sldChg>
      <pc:sldChg chg="del">
        <pc:chgData name="Chris Partridge" userId="fddcdfea-9f20-4de9-9127-456d5eaae227" providerId="ADAL" clId="{9F457247-7351-40CB-86E7-85234F10FE56}" dt="2025-05-22T14:58:27.888" v="2" actId="47"/>
        <pc:sldMkLst>
          <pc:docMk/>
          <pc:sldMk cId="3773664021" sldId="2142532482"/>
        </pc:sldMkLst>
      </pc:sldChg>
      <pc:sldChg chg="del">
        <pc:chgData name="Chris Partridge" userId="fddcdfea-9f20-4de9-9127-456d5eaae227" providerId="ADAL" clId="{9F457247-7351-40CB-86E7-85234F10FE56}" dt="2025-05-22T14:58:32.534" v="4" actId="47"/>
        <pc:sldMkLst>
          <pc:docMk/>
          <pc:sldMk cId="243528751" sldId="2142532483"/>
        </pc:sldMkLst>
      </pc:sldChg>
      <pc:sldChg chg="del">
        <pc:chgData name="Chris Partridge" userId="fddcdfea-9f20-4de9-9127-456d5eaae227" providerId="ADAL" clId="{9F457247-7351-40CB-86E7-85234F10FE56}" dt="2025-05-22T14:58:27.888" v="2" actId="47"/>
        <pc:sldMkLst>
          <pc:docMk/>
          <pc:sldMk cId="3447033663" sldId="2142532484"/>
        </pc:sldMkLst>
      </pc:sldChg>
      <pc:sldChg chg="del">
        <pc:chgData name="Chris Partridge" userId="fddcdfea-9f20-4de9-9127-456d5eaae227" providerId="ADAL" clId="{9F457247-7351-40CB-86E7-85234F10FE56}" dt="2025-05-22T14:58:29.790" v="3" actId="47"/>
        <pc:sldMkLst>
          <pc:docMk/>
          <pc:sldMk cId="3284153898" sldId="2142532487"/>
        </pc:sldMkLst>
      </pc:sldChg>
      <pc:sldChg chg="del">
        <pc:chgData name="Chris Partridge" userId="fddcdfea-9f20-4de9-9127-456d5eaae227" providerId="ADAL" clId="{9F457247-7351-40CB-86E7-85234F10FE56}" dt="2025-05-22T14:58:37.419" v="8" actId="47"/>
        <pc:sldMkLst>
          <pc:docMk/>
          <pc:sldMk cId="551103664" sldId="2142532490"/>
        </pc:sldMkLst>
      </pc:sldChg>
      <pc:sldChg chg="del">
        <pc:chgData name="Chris Partridge" userId="fddcdfea-9f20-4de9-9127-456d5eaae227" providerId="ADAL" clId="{9F457247-7351-40CB-86E7-85234F10FE56}" dt="2025-05-22T14:58:36.489" v="7" actId="47"/>
        <pc:sldMkLst>
          <pc:docMk/>
          <pc:sldMk cId="4188279655" sldId="2142532492"/>
        </pc:sldMkLst>
      </pc:sldChg>
      <pc:sldChg chg="del">
        <pc:chgData name="Chris Partridge" userId="fddcdfea-9f20-4de9-9127-456d5eaae227" providerId="ADAL" clId="{9F457247-7351-40CB-86E7-85234F10FE56}" dt="2025-05-22T14:58:32.534" v="4" actId="47"/>
        <pc:sldMkLst>
          <pc:docMk/>
          <pc:sldMk cId="3605522032" sldId="2142532496"/>
        </pc:sldMkLst>
      </pc:sldChg>
      <pc:sldChg chg="del">
        <pc:chgData name="Chris Partridge" userId="fddcdfea-9f20-4de9-9127-456d5eaae227" providerId="ADAL" clId="{9F457247-7351-40CB-86E7-85234F10FE56}" dt="2025-05-22T14:58:29.790" v="3" actId="47"/>
        <pc:sldMkLst>
          <pc:docMk/>
          <pc:sldMk cId="3921794062" sldId="2142532497"/>
        </pc:sldMkLst>
      </pc:sldChg>
      <pc:sldChg chg="del">
        <pc:chgData name="Chris Partridge" userId="fddcdfea-9f20-4de9-9127-456d5eaae227" providerId="ADAL" clId="{9F457247-7351-40CB-86E7-85234F10FE56}" dt="2025-05-22T14:58:27.888" v="2" actId="47"/>
        <pc:sldMkLst>
          <pc:docMk/>
          <pc:sldMk cId="2993020300" sldId="2142532503"/>
        </pc:sldMkLst>
      </pc:sldChg>
      <pc:sldChg chg="del">
        <pc:chgData name="Chris Partridge" userId="fddcdfea-9f20-4de9-9127-456d5eaae227" providerId="ADAL" clId="{9F457247-7351-40CB-86E7-85234F10FE56}" dt="2025-05-22T14:58:29.790" v="3" actId="47"/>
        <pc:sldMkLst>
          <pc:docMk/>
          <pc:sldMk cId="4275574786" sldId="2142532504"/>
        </pc:sldMkLst>
      </pc:sldChg>
      <pc:sldChg chg="del">
        <pc:chgData name="Chris Partridge" userId="fddcdfea-9f20-4de9-9127-456d5eaae227" providerId="ADAL" clId="{9F457247-7351-40CB-86E7-85234F10FE56}" dt="2025-05-22T14:58:27.888" v="2" actId="47"/>
        <pc:sldMkLst>
          <pc:docMk/>
          <pc:sldMk cId="301486507" sldId="2142532506"/>
        </pc:sldMkLst>
      </pc:sldChg>
      <pc:sldChg chg="del">
        <pc:chgData name="Chris Partridge" userId="fddcdfea-9f20-4de9-9127-456d5eaae227" providerId="ADAL" clId="{9F457247-7351-40CB-86E7-85234F10FE56}" dt="2025-05-22T14:58:25.062" v="1" actId="47"/>
        <pc:sldMkLst>
          <pc:docMk/>
          <pc:sldMk cId="1766914389" sldId="2142532516"/>
        </pc:sldMkLst>
      </pc:sldChg>
      <pc:sldChg chg="del">
        <pc:chgData name="Chris Partridge" userId="fddcdfea-9f20-4de9-9127-456d5eaae227" providerId="ADAL" clId="{9F457247-7351-40CB-86E7-85234F10FE56}" dt="2025-05-22T14:58:22.336" v="0" actId="47"/>
        <pc:sldMkLst>
          <pc:docMk/>
          <pc:sldMk cId="2236893745" sldId="2142532517"/>
        </pc:sldMkLst>
      </pc:sldChg>
      <pc:sldChg chg="del">
        <pc:chgData name="Chris Partridge" userId="fddcdfea-9f20-4de9-9127-456d5eaae227" providerId="ADAL" clId="{9F457247-7351-40CB-86E7-85234F10FE56}" dt="2025-05-22T14:58:22.336" v="0" actId="47"/>
        <pc:sldMkLst>
          <pc:docMk/>
          <pc:sldMk cId="3961636193" sldId="2142532521"/>
        </pc:sldMkLst>
      </pc:sldChg>
      <pc:sldChg chg="del">
        <pc:chgData name="Chris Partridge" userId="fddcdfea-9f20-4de9-9127-456d5eaae227" providerId="ADAL" clId="{9F457247-7351-40CB-86E7-85234F10FE56}" dt="2025-05-22T14:58:22.336" v="0" actId="47"/>
        <pc:sldMkLst>
          <pc:docMk/>
          <pc:sldMk cId="4016361324" sldId="2142532527"/>
        </pc:sldMkLst>
      </pc:sldChg>
    </pc:docChg>
  </pc:docChgLst>
  <pc:docChgLst>
    <pc:chgData name="Chris Partridge" userId="fddcdfea-9f20-4de9-9127-456d5eaae227" providerId="ADAL" clId="{65EEA141-BB18-4452-9162-6CABAD843043}"/>
    <pc:docChg chg="undo custSel addSld delSld modSld sldOrd">
      <pc:chgData name="Chris Partridge" userId="fddcdfea-9f20-4de9-9127-456d5eaae227" providerId="ADAL" clId="{65EEA141-BB18-4452-9162-6CABAD843043}" dt="2025-05-22T11:57:53.641" v="4224"/>
      <pc:docMkLst>
        <pc:docMk/>
      </pc:docMkLst>
      <pc:sldChg chg="modSp add mod ord">
        <pc:chgData name="Chris Partridge" userId="fddcdfea-9f20-4de9-9127-456d5eaae227" providerId="ADAL" clId="{65EEA141-BB18-4452-9162-6CABAD843043}" dt="2025-05-21T14:00:42.737" v="2426" actId="114"/>
        <pc:sldMkLst>
          <pc:docMk/>
          <pc:sldMk cId="493713099" sldId="257"/>
        </pc:sldMkLst>
        <pc:spChg chg="mod">
          <ac:chgData name="Chris Partridge" userId="fddcdfea-9f20-4de9-9127-456d5eaae227" providerId="ADAL" clId="{65EEA141-BB18-4452-9162-6CABAD843043}" dt="2025-05-21T14:00:42.737" v="2426" actId="114"/>
          <ac:spMkLst>
            <pc:docMk/>
            <pc:sldMk cId="493713099" sldId="257"/>
            <ac:spMk id="4" creationId="{D2E3F1DD-DD9C-618B-0C4A-B393A7419B6D}"/>
          </ac:spMkLst>
        </pc:spChg>
        <pc:spChg chg="mod">
          <ac:chgData name="Chris Partridge" userId="fddcdfea-9f20-4de9-9127-456d5eaae227" providerId="ADAL" clId="{65EEA141-BB18-4452-9162-6CABAD843043}" dt="2025-05-21T12:59:52.164" v="2370" actId="1076"/>
          <ac:spMkLst>
            <pc:docMk/>
            <pc:sldMk cId="493713099" sldId="257"/>
            <ac:spMk id="10" creationId="{F8101984-BF1F-7FF9-87C4-7146FE10EB70}"/>
          </ac:spMkLst>
        </pc:spChg>
        <pc:picChg chg="mod">
          <ac:chgData name="Chris Partridge" userId="fddcdfea-9f20-4de9-9127-456d5eaae227" providerId="ADAL" clId="{65EEA141-BB18-4452-9162-6CABAD843043}" dt="2025-05-21T12:59:48.428" v="2369" actId="1076"/>
          <ac:picMkLst>
            <pc:docMk/>
            <pc:sldMk cId="493713099" sldId="257"/>
            <ac:picMk id="8" creationId="{D0F829B8-4BB0-C7C1-8E95-00C85BC884EF}"/>
          </ac:picMkLst>
        </pc:picChg>
      </pc:sldChg>
      <pc:sldChg chg="modSp mod">
        <pc:chgData name="Chris Partridge" userId="fddcdfea-9f20-4de9-9127-456d5eaae227" providerId="ADAL" clId="{65EEA141-BB18-4452-9162-6CABAD843043}" dt="2025-05-22T11:13:48.507" v="3674" actId="1036"/>
        <pc:sldMkLst>
          <pc:docMk/>
          <pc:sldMk cId="1327507453" sldId="258"/>
        </pc:sldMkLst>
        <pc:spChg chg="mod">
          <ac:chgData name="Chris Partridge" userId="fddcdfea-9f20-4de9-9127-456d5eaae227" providerId="ADAL" clId="{65EEA141-BB18-4452-9162-6CABAD843043}" dt="2025-05-22T11:13:48.507" v="3674" actId="1036"/>
          <ac:spMkLst>
            <pc:docMk/>
            <pc:sldMk cId="1327507453" sldId="258"/>
            <ac:spMk id="3" creationId="{6A0464E0-3F82-360C-C17F-47076478AAE3}"/>
          </ac:spMkLst>
        </pc:spChg>
      </pc:sldChg>
      <pc:sldChg chg="ord">
        <pc:chgData name="Chris Partridge" userId="fddcdfea-9f20-4de9-9127-456d5eaae227" providerId="ADAL" clId="{65EEA141-BB18-4452-9162-6CABAD843043}" dt="2025-05-21T12:26:48.589" v="1899"/>
        <pc:sldMkLst>
          <pc:docMk/>
          <pc:sldMk cId="3642657622" sldId="275"/>
        </pc:sldMkLst>
      </pc:sldChg>
      <pc:sldChg chg="add">
        <pc:chgData name="Chris Partridge" userId="fddcdfea-9f20-4de9-9127-456d5eaae227" providerId="ADAL" clId="{65EEA141-BB18-4452-9162-6CABAD843043}" dt="2025-05-21T14:23:42.794" v="2743"/>
        <pc:sldMkLst>
          <pc:docMk/>
          <pc:sldMk cId="3051991080" sldId="420"/>
        </pc:sldMkLst>
      </pc:sldChg>
      <pc:sldChg chg="add">
        <pc:chgData name="Chris Partridge" userId="fddcdfea-9f20-4de9-9127-456d5eaae227" providerId="ADAL" clId="{65EEA141-BB18-4452-9162-6CABAD843043}" dt="2025-05-21T14:23:42.794" v="2743"/>
        <pc:sldMkLst>
          <pc:docMk/>
          <pc:sldMk cId="3533509183" sldId="458"/>
        </pc:sldMkLst>
      </pc:sldChg>
      <pc:sldChg chg="ord">
        <pc:chgData name="Chris Partridge" userId="fddcdfea-9f20-4de9-9127-456d5eaae227" providerId="ADAL" clId="{65EEA141-BB18-4452-9162-6CABAD843043}" dt="2025-05-21T12:26:19.384" v="1895"/>
        <pc:sldMkLst>
          <pc:docMk/>
          <pc:sldMk cId="3602890784" sldId="539"/>
        </pc:sldMkLst>
      </pc:sldChg>
      <pc:sldChg chg="addSp modSp mod">
        <pc:chgData name="Chris Partridge" userId="fddcdfea-9f20-4de9-9127-456d5eaae227" providerId="ADAL" clId="{65EEA141-BB18-4452-9162-6CABAD843043}" dt="2025-05-21T12:49:23.340" v="1962"/>
        <pc:sldMkLst>
          <pc:docMk/>
          <pc:sldMk cId="1294701513" sldId="1539"/>
        </pc:sldMkLst>
        <pc:spChg chg="add mod">
          <ac:chgData name="Chris Partridge" userId="fddcdfea-9f20-4de9-9127-456d5eaae227" providerId="ADAL" clId="{65EEA141-BB18-4452-9162-6CABAD843043}" dt="2025-05-21T12:49:23.340" v="1962"/>
          <ac:spMkLst>
            <pc:docMk/>
            <pc:sldMk cId="1294701513" sldId="1539"/>
            <ac:spMk id="3" creationId="{66D22F45-6659-D239-EB5B-615FD9414826}"/>
          </ac:spMkLst>
        </pc:spChg>
        <pc:spChg chg="mod">
          <ac:chgData name="Chris Partridge" userId="fddcdfea-9f20-4de9-9127-456d5eaae227" providerId="ADAL" clId="{65EEA141-BB18-4452-9162-6CABAD843043}" dt="2025-05-18T19:15:32.179" v="28" actId="1076"/>
          <ac:spMkLst>
            <pc:docMk/>
            <pc:sldMk cId="1294701513" sldId="1539"/>
            <ac:spMk id="4" creationId="{578AA4CC-78F2-9BF0-C50B-2049D2FE74DC}"/>
          </ac:spMkLst>
        </pc:spChg>
        <pc:spChg chg="mod">
          <ac:chgData name="Chris Partridge" userId="fddcdfea-9f20-4de9-9127-456d5eaae227" providerId="ADAL" clId="{65EEA141-BB18-4452-9162-6CABAD843043}" dt="2025-05-18T19:16:01.784" v="62" actId="20577"/>
          <ac:spMkLst>
            <pc:docMk/>
            <pc:sldMk cId="1294701513" sldId="1539"/>
            <ac:spMk id="8" creationId="{60271AB3-BD06-BE7E-7A86-7D325E9C12D4}"/>
          </ac:spMkLst>
        </pc:spChg>
        <pc:graphicFrameChg chg="mod modGraphic">
          <ac:chgData name="Chris Partridge" userId="fddcdfea-9f20-4de9-9127-456d5eaae227" providerId="ADAL" clId="{65EEA141-BB18-4452-9162-6CABAD843043}" dt="2025-05-18T19:15:24.362" v="27" actId="404"/>
          <ac:graphicFrameMkLst>
            <pc:docMk/>
            <pc:sldMk cId="1294701513" sldId="1539"/>
            <ac:graphicFrameMk id="9" creationId="{C6694D41-E1F9-4F6C-9C17-DC6CC49396CF}"/>
          </ac:graphicFrameMkLst>
        </pc:graphicFrameChg>
      </pc:sldChg>
      <pc:sldChg chg="modSp mod">
        <pc:chgData name="Chris Partridge" userId="fddcdfea-9f20-4de9-9127-456d5eaae227" providerId="ADAL" clId="{65EEA141-BB18-4452-9162-6CABAD843043}" dt="2025-05-21T12:30:56.258" v="1945" actId="255"/>
        <pc:sldMkLst>
          <pc:docMk/>
          <pc:sldMk cId="1711410997" sldId="1562"/>
        </pc:sldMkLst>
        <pc:spChg chg="mod">
          <ac:chgData name="Chris Partridge" userId="fddcdfea-9f20-4de9-9127-456d5eaae227" providerId="ADAL" clId="{65EEA141-BB18-4452-9162-6CABAD843043}" dt="2025-05-21T12:30:56.258" v="1945" actId="255"/>
          <ac:spMkLst>
            <pc:docMk/>
            <pc:sldMk cId="1711410997" sldId="1562"/>
            <ac:spMk id="8" creationId="{5EF119C6-4D7D-4E8F-BFFC-2D9A8F71D22D}"/>
          </ac:spMkLst>
        </pc:spChg>
        <pc:spChg chg="mod">
          <ac:chgData name="Chris Partridge" userId="fddcdfea-9f20-4de9-9127-456d5eaae227" providerId="ADAL" clId="{65EEA141-BB18-4452-9162-6CABAD843043}" dt="2025-05-21T12:30:49.946" v="1944" actId="255"/>
          <ac:spMkLst>
            <pc:docMk/>
            <pc:sldMk cId="1711410997" sldId="1562"/>
            <ac:spMk id="10" creationId="{74A6E4DD-ACB2-417A-A438-2D9B854C5CF0}"/>
          </ac:spMkLst>
        </pc:spChg>
      </pc:sldChg>
      <pc:sldChg chg="addSp delSp modSp mod ord">
        <pc:chgData name="Chris Partridge" userId="fddcdfea-9f20-4de9-9127-456d5eaae227" providerId="ADAL" clId="{65EEA141-BB18-4452-9162-6CABAD843043}" dt="2025-05-20T14:59:57.620" v="1066" actId="478"/>
        <pc:sldMkLst>
          <pc:docMk/>
          <pc:sldMk cId="2145736038" sldId="1568"/>
        </pc:sldMkLst>
        <pc:spChg chg="mod">
          <ac:chgData name="Chris Partridge" userId="fddcdfea-9f20-4de9-9127-456d5eaae227" providerId="ADAL" clId="{65EEA141-BB18-4452-9162-6CABAD843043}" dt="2025-05-20T14:55:58.911" v="900" actId="20577"/>
          <ac:spMkLst>
            <pc:docMk/>
            <pc:sldMk cId="2145736038" sldId="1568"/>
            <ac:spMk id="2" creationId="{2B7FDD85-D882-499E-90CE-59386F06A9EF}"/>
          </ac:spMkLst>
        </pc:spChg>
        <pc:spChg chg="add mod">
          <ac:chgData name="Chris Partridge" userId="fddcdfea-9f20-4de9-9127-456d5eaae227" providerId="ADAL" clId="{65EEA141-BB18-4452-9162-6CABAD843043}" dt="2025-05-20T14:56:14.559" v="908" actId="1076"/>
          <ac:spMkLst>
            <pc:docMk/>
            <pc:sldMk cId="2145736038" sldId="1568"/>
            <ac:spMk id="7" creationId="{D92F3392-173B-9126-F32B-52AC16CEE686}"/>
          </ac:spMkLst>
        </pc:spChg>
        <pc:spChg chg="mod">
          <ac:chgData name="Chris Partridge" userId="fddcdfea-9f20-4de9-9127-456d5eaae227" providerId="ADAL" clId="{65EEA141-BB18-4452-9162-6CABAD843043}" dt="2025-05-20T14:55:42.302" v="895" actId="404"/>
          <ac:spMkLst>
            <pc:docMk/>
            <pc:sldMk cId="2145736038" sldId="1568"/>
            <ac:spMk id="47" creationId="{939DD81D-2CDC-4534-845E-B2D50A88B3E6}"/>
          </ac:spMkLst>
        </pc:spChg>
      </pc:sldChg>
      <pc:sldChg chg="modSp mod">
        <pc:chgData name="Chris Partridge" userId="fddcdfea-9f20-4de9-9127-456d5eaae227" providerId="ADAL" clId="{65EEA141-BB18-4452-9162-6CABAD843043}" dt="2025-05-22T11:21:48.397" v="3750" actId="14100"/>
        <pc:sldMkLst>
          <pc:docMk/>
          <pc:sldMk cId="96723992" sldId="1584"/>
        </pc:sldMkLst>
        <pc:picChg chg="mod">
          <ac:chgData name="Chris Partridge" userId="fddcdfea-9f20-4de9-9127-456d5eaae227" providerId="ADAL" clId="{65EEA141-BB18-4452-9162-6CABAD843043}" dt="2025-05-22T11:21:48.397" v="3750" actId="14100"/>
          <ac:picMkLst>
            <pc:docMk/>
            <pc:sldMk cId="96723992" sldId="1584"/>
            <ac:picMk id="2" creationId="{3F21EEB9-EDFF-052C-F023-D135EAA6E265}"/>
          </ac:picMkLst>
        </pc:picChg>
      </pc:sldChg>
      <pc:sldChg chg="delSp modSp mod">
        <pc:chgData name="Chris Partridge" userId="fddcdfea-9f20-4de9-9127-456d5eaae227" providerId="ADAL" clId="{65EEA141-BB18-4452-9162-6CABAD843043}" dt="2025-05-22T11:22:15.449" v="3753" actId="478"/>
        <pc:sldMkLst>
          <pc:docMk/>
          <pc:sldMk cId="3462846290" sldId="1585"/>
        </pc:sldMkLst>
        <pc:spChg chg="mod topLvl">
          <ac:chgData name="Chris Partridge" userId="fddcdfea-9f20-4de9-9127-456d5eaae227" providerId="ADAL" clId="{65EEA141-BB18-4452-9162-6CABAD843043}" dt="2025-05-22T11:22:12.453" v="3752" actId="165"/>
          <ac:spMkLst>
            <pc:docMk/>
            <pc:sldMk cId="3462846290" sldId="1585"/>
            <ac:spMk id="5" creationId="{E5E9B6EB-B463-4164-B7E5-80433FEDFA76}"/>
          </ac:spMkLst>
        </pc:spChg>
        <pc:spChg chg="mod topLvl">
          <ac:chgData name="Chris Partridge" userId="fddcdfea-9f20-4de9-9127-456d5eaae227" providerId="ADAL" clId="{65EEA141-BB18-4452-9162-6CABAD843043}" dt="2025-05-22T11:22:12.453" v="3752" actId="165"/>
          <ac:spMkLst>
            <pc:docMk/>
            <pc:sldMk cId="3462846290" sldId="1585"/>
            <ac:spMk id="7" creationId="{F0994D38-A682-44FE-8AA0-03F2FCF26FF9}"/>
          </ac:spMkLst>
        </pc:spChg>
        <pc:spChg chg="mod topLvl">
          <ac:chgData name="Chris Partridge" userId="fddcdfea-9f20-4de9-9127-456d5eaae227" providerId="ADAL" clId="{65EEA141-BB18-4452-9162-6CABAD843043}" dt="2025-05-22T11:22:12.453" v="3752" actId="165"/>
          <ac:spMkLst>
            <pc:docMk/>
            <pc:sldMk cId="3462846290" sldId="1585"/>
            <ac:spMk id="9" creationId="{816B1536-BE5A-4A8C-9589-85E9AD580B50}"/>
          </ac:spMkLst>
        </pc:spChg>
        <pc:spChg chg="mod topLvl">
          <ac:chgData name="Chris Partridge" userId="fddcdfea-9f20-4de9-9127-456d5eaae227" providerId="ADAL" clId="{65EEA141-BB18-4452-9162-6CABAD843043}" dt="2025-05-22T11:22:12.453" v="3752" actId="165"/>
          <ac:spMkLst>
            <pc:docMk/>
            <pc:sldMk cId="3462846290" sldId="1585"/>
            <ac:spMk id="10" creationId="{0AA482C8-0D62-4E0E-BA31-18A1B22FEE15}"/>
          </ac:spMkLst>
        </pc:spChg>
        <pc:spChg chg="mod topLvl">
          <ac:chgData name="Chris Partridge" userId="fddcdfea-9f20-4de9-9127-456d5eaae227" providerId="ADAL" clId="{65EEA141-BB18-4452-9162-6CABAD843043}" dt="2025-05-22T11:22:12.453" v="3752" actId="165"/>
          <ac:spMkLst>
            <pc:docMk/>
            <pc:sldMk cId="3462846290" sldId="1585"/>
            <ac:spMk id="11" creationId="{BA73D02A-B212-4D4A-B51A-1078C1DFE9B0}"/>
          </ac:spMkLst>
        </pc:spChg>
        <pc:spChg chg="mod topLvl">
          <ac:chgData name="Chris Partridge" userId="fddcdfea-9f20-4de9-9127-456d5eaae227" providerId="ADAL" clId="{65EEA141-BB18-4452-9162-6CABAD843043}" dt="2025-05-22T11:22:12.453" v="3752" actId="165"/>
          <ac:spMkLst>
            <pc:docMk/>
            <pc:sldMk cId="3462846290" sldId="1585"/>
            <ac:spMk id="13" creationId="{6C4D36C6-9B2D-4632-B62F-FB6FC9AC7FB1}"/>
          </ac:spMkLst>
        </pc:spChg>
        <pc:spChg chg="del mod topLvl">
          <ac:chgData name="Chris Partridge" userId="fddcdfea-9f20-4de9-9127-456d5eaae227" providerId="ADAL" clId="{65EEA141-BB18-4452-9162-6CABAD843043}" dt="2025-05-22T11:22:15.449" v="3753" actId="478"/>
          <ac:spMkLst>
            <pc:docMk/>
            <pc:sldMk cId="3462846290" sldId="1585"/>
            <ac:spMk id="17" creationId="{B8DB1778-1090-1E16-C5BB-5BD87F85DF94}"/>
          </ac:spMkLst>
        </pc:spChg>
        <pc:spChg chg="mod topLvl">
          <ac:chgData name="Chris Partridge" userId="fddcdfea-9f20-4de9-9127-456d5eaae227" providerId="ADAL" clId="{65EEA141-BB18-4452-9162-6CABAD843043}" dt="2025-05-22T11:22:12.453" v="3752" actId="165"/>
          <ac:spMkLst>
            <pc:docMk/>
            <pc:sldMk cId="3462846290" sldId="1585"/>
            <ac:spMk id="18" creationId="{835AB6BA-66BF-A6B6-35EF-583ACFE89A9C}"/>
          </ac:spMkLst>
        </pc:spChg>
        <pc:spChg chg="mod topLvl">
          <ac:chgData name="Chris Partridge" userId="fddcdfea-9f20-4de9-9127-456d5eaae227" providerId="ADAL" clId="{65EEA141-BB18-4452-9162-6CABAD843043}" dt="2025-05-22T11:22:12.453" v="3752" actId="165"/>
          <ac:spMkLst>
            <pc:docMk/>
            <pc:sldMk cId="3462846290" sldId="1585"/>
            <ac:spMk id="24" creationId="{91BD11AB-7837-FF57-BC8B-0A2C2300A22C}"/>
          </ac:spMkLst>
        </pc:spChg>
        <pc:spChg chg="mod">
          <ac:chgData name="Chris Partridge" userId="fddcdfea-9f20-4de9-9127-456d5eaae227" providerId="ADAL" clId="{65EEA141-BB18-4452-9162-6CABAD843043}" dt="2025-05-22T11:22:12.453" v="3752" actId="165"/>
          <ac:spMkLst>
            <pc:docMk/>
            <pc:sldMk cId="3462846290" sldId="1585"/>
            <ac:spMk id="45" creationId="{DC30E967-F0D0-BC35-CE64-47B06DD5B5B8}"/>
          </ac:spMkLst>
        </pc:spChg>
      </pc:sldChg>
      <pc:sldChg chg="modSp mod ord">
        <pc:chgData name="Chris Partridge" userId="fddcdfea-9f20-4de9-9127-456d5eaae227" providerId="ADAL" clId="{65EEA141-BB18-4452-9162-6CABAD843043}" dt="2025-05-22T09:47:25.990" v="3636"/>
        <pc:sldMkLst>
          <pc:docMk/>
          <pc:sldMk cId="1856714609" sldId="1591"/>
        </pc:sldMkLst>
      </pc:sldChg>
      <pc:sldChg chg="addSp modSp ord">
        <pc:chgData name="Chris Partridge" userId="fddcdfea-9f20-4de9-9127-456d5eaae227" providerId="ADAL" clId="{65EEA141-BB18-4452-9162-6CABAD843043}" dt="2025-05-21T12:38:46.421" v="1955"/>
        <pc:sldMkLst>
          <pc:docMk/>
          <pc:sldMk cId="2238510061" sldId="1593"/>
        </pc:sldMkLst>
      </pc:sldChg>
      <pc:sldChg chg="addSp modSp mod">
        <pc:chgData name="Chris Partridge" userId="fddcdfea-9f20-4de9-9127-456d5eaae227" providerId="ADAL" clId="{65EEA141-BB18-4452-9162-6CABAD843043}" dt="2025-05-22T11:23:25.604" v="3763" actId="164"/>
        <pc:sldMkLst>
          <pc:docMk/>
          <pc:sldMk cId="509379979" sldId="1595"/>
        </pc:sldMkLst>
        <pc:spChg chg="mod">
          <ac:chgData name="Chris Partridge" userId="fddcdfea-9f20-4de9-9127-456d5eaae227" providerId="ADAL" clId="{65EEA141-BB18-4452-9162-6CABAD843043}" dt="2025-05-22T11:23:25.604" v="3763" actId="164"/>
          <ac:spMkLst>
            <pc:docMk/>
            <pc:sldMk cId="509379979" sldId="1595"/>
            <ac:spMk id="4" creationId="{13E90FB0-775F-48D8-9AAE-2CDCBE0630D6}"/>
          </ac:spMkLst>
        </pc:spChg>
        <pc:spChg chg="mod">
          <ac:chgData name="Chris Partridge" userId="fddcdfea-9f20-4de9-9127-456d5eaae227" providerId="ADAL" clId="{65EEA141-BB18-4452-9162-6CABAD843043}" dt="2025-05-22T11:22:59.217" v="3756" actId="14100"/>
          <ac:spMkLst>
            <pc:docMk/>
            <pc:sldMk cId="509379979" sldId="1595"/>
            <ac:spMk id="7" creationId="{43039D6C-830C-42DE-B248-EC5D7217E1DA}"/>
          </ac:spMkLst>
        </pc:spChg>
        <pc:spChg chg="mod">
          <ac:chgData name="Chris Partridge" userId="fddcdfea-9f20-4de9-9127-456d5eaae227" providerId="ADAL" clId="{65EEA141-BB18-4452-9162-6CABAD843043}" dt="2025-05-22T11:23:25.604" v="3763" actId="164"/>
          <ac:spMkLst>
            <pc:docMk/>
            <pc:sldMk cId="509379979" sldId="1595"/>
            <ac:spMk id="8" creationId="{E15ABFF3-5226-4EEF-A476-8DFF5C7E7F10}"/>
          </ac:spMkLst>
        </pc:spChg>
        <pc:grpChg chg="add mod">
          <ac:chgData name="Chris Partridge" userId="fddcdfea-9f20-4de9-9127-456d5eaae227" providerId="ADAL" clId="{65EEA141-BB18-4452-9162-6CABAD843043}" dt="2025-05-22T11:23:25.604" v="3763" actId="164"/>
          <ac:grpSpMkLst>
            <pc:docMk/>
            <pc:sldMk cId="509379979" sldId="1595"/>
            <ac:grpSpMk id="6" creationId="{1A822207-7A16-614A-7DA5-CD8087396823}"/>
          </ac:grpSpMkLst>
        </pc:grpChg>
        <pc:picChg chg="mod">
          <ac:chgData name="Chris Partridge" userId="fddcdfea-9f20-4de9-9127-456d5eaae227" providerId="ADAL" clId="{65EEA141-BB18-4452-9162-6CABAD843043}" dt="2025-05-22T11:23:12.681" v="3760" actId="1076"/>
          <ac:picMkLst>
            <pc:docMk/>
            <pc:sldMk cId="509379979" sldId="1595"/>
            <ac:picMk id="3" creationId="{0E705276-B918-4B36-A2F6-390596532DD8}"/>
          </ac:picMkLst>
        </pc:picChg>
        <pc:picChg chg="mod">
          <ac:chgData name="Chris Partridge" userId="fddcdfea-9f20-4de9-9127-456d5eaae227" providerId="ADAL" clId="{65EEA141-BB18-4452-9162-6CABAD843043}" dt="2025-05-22T11:23:25.604" v="3763" actId="164"/>
          <ac:picMkLst>
            <pc:docMk/>
            <pc:sldMk cId="509379979" sldId="1595"/>
            <ac:picMk id="10" creationId="{4890FC33-F8EA-E201-ABD9-FA1BAC29A854}"/>
          </ac:picMkLst>
        </pc:picChg>
      </pc:sldChg>
      <pc:sldChg chg="modSp mod">
        <pc:chgData name="Chris Partridge" userId="fddcdfea-9f20-4de9-9127-456d5eaae227" providerId="ADAL" clId="{65EEA141-BB18-4452-9162-6CABAD843043}" dt="2025-05-21T12:25:45.229" v="1890" actId="20577"/>
        <pc:sldMkLst>
          <pc:docMk/>
          <pc:sldMk cId="1386962759" sldId="1597"/>
        </pc:sldMkLst>
        <pc:spChg chg="mod">
          <ac:chgData name="Chris Partridge" userId="fddcdfea-9f20-4de9-9127-456d5eaae227" providerId="ADAL" clId="{65EEA141-BB18-4452-9162-6CABAD843043}" dt="2025-05-21T12:25:45.229" v="1890" actId="20577"/>
          <ac:spMkLst>
            <pc:docMk/>
            <pc:sldMk cId="1386962759" sldId="1597"/>
            <ac:spMk id="5" creationId="{5DD14EA7-8893-4D71-9C66-5CE7EC53CB72}"/>
          </ac:spMkLst>
        </pc:spChg>
      </pc:sldChg>
      <pc:sldChg chg="ord">
        <pc:chgData name="Chris Partridge" userId="fddcdfea-9f20-4de9-9127-456d5eaae227" providerId="ADAL" clId="{65EEA141-BB18-4452-9162-6CABAD843043}" dt="2025-05-21T12:37:48.560" v="1951"/>
        <pc:sldMkLst>
          <pc:docMk/>
          <pc:sldMk cId="4083008986" sldId="1600"/>
        </pc:sldMkLst>
      </pc:sldChg>
      <pc:sldChg chg="modSp mod">
        <pc:chgData name="Chris Partridge" userId="fddcdfea-9f20-4de9-9127-456d5eaae227" providerId="ADAL" clId="{65EEA141-BB18-4452-9162-6CABAD843043}" dt="2025-05-18T19:22:17.506" v="205" actId="1076"/>
        <pc:sldMkLst>
          <pc:docMk/>
          <pc:sldMk cId="3663975537" sldId="1601"/>
        </pc:sldMkLst>
        <pc:spChg chg="mod">
          <ac:chgData name="Chris Partridge" userId="fddcdfea-9f20-4de9-9127-456d5eaae227" providerId="ADAL" clId="{65EEA141-BB18-4452-9162-6CABAD843043}" dt="2025-05-18T19:22:17.506" v="205" actId="1076"/>
          <ac:spMkLst>
            <pc:docMk/>
            <pc:sldMk cId="3663975537" sldId="1601"/>
            <ac:spMk id="3" creationId="{6E80981A-048A-4596-BFEA-49CE2E2BB66D}"/>
          </ac:spMkLst>
        </pc:spChg>
        <pc:spChg chg="mod">
          <ac:chgData name="Chris Partridge" userId="fddcdfea-9f20-4de9-9127-456d5eaae227" providerId="ADAL" clId="{65EEA141-BB18-4452-9162-6CABAD843043}" dt="2025-05-18T19:22:17.506" v="205" actId="1076"/>
          <ac:spMkLst>
            <pc:docMk/>
            <pc:sldMk cId="3663975537" sldId="1601"/>
            <ac:spMk id="5" creationId="{DEA3C6CF-58F9-4566-90C6-B7F557C83784}"/>
          </ac:spMkLst>
        </pc:spChg>
        <pc:spChg chg="mod">
          <ac:chgData name="Chris Partridge" userId="fddcdfea-9f20-4de9-9127-456d5eaae227" providerId="ADAL" clId="{65EEA141-BB18-4452-9162-6CABAD843043}" dt="2025-05-18T19:22:17.506" v="205" actId="1076"/>
          <ac:spMkLst>
            <pc:docMk/>
            <pc:sldMk cId="3663975537" sldId="1601"/>
            <ac:spMk id="8" creationId="{B2C74A68-52FC-F430-8EF0-6DB5E9CBB36F}"/>
          </ac:spMkLst>
        </pc:spChg>
        <pc:picChg chg="mod">
          <ac:chgData name="Chris Partridge" userId="fddcdfea-9f20-4de9-9127-456d5eaae227" providerId="ADAL" clId="{65EEA141-BB18-4452-9162-6CABAD843043}" dt="2025-05-18T19:22:17.506" v="205" actId="1076"/>
          <ac:picMkLst>
            <pc:docMk/>
            <pc:sldMk cId="3663975537" sldId="1601"/>
            <ac:picMk id="7" creationId="{14010E10-1E8F-F730-FD71-6675CF2B25F3}"/>
          </ac:picMkLst>
        </pc:picChg>
      </pc:sldChg>
      <pc:sldChg chg="modSp mod">
        <pc:chgData name="Chris Partridge" userId="fddcdfea-9f20-4de9-9127-456d5eaae227" providerId="ADAL" clId="{65EEA141-BB18-4452-9162-6CABAD843043}" dt="2025-05-18T19:22:30.521" v="206" actId="1076"/>
        <pc:sldMkLst>
          <pc:docMk/>
          <pc:sldMk cId="3975620847" sldId="1609"/>
        </pc:sldMkLst>
        <pc:spChg chg="mod">
          <ac:chgData name="Chris Partridge" userId="fddcdfea-9f20-4de9-9127-456d5eaae227" providerId="ADAL" clId="{65EEA141-BB18-4452-9162-6CABAD843043}" dt="2025-05-18T19:22:30.521" v="206" actId="1076"/>
          <ac:spMkLst>
            <pc:docMk/>
            <pc:sldMk cId="3975620847" sldId="1609"/>
            <ac:spMk id="4" creationId="{5AE82DB0-1E63-4417-A76A-1B9949EA0C5E}"/>
          </ac:spMkLst>
        </pc:spChg>
        <pc:spChg chg="mod">
          <ac:chgData name="Chris Partridge" userId="fddcdfea-9f20-4de9-9127-456d5eaae227" providerId="ADAL" clId="{65EEA141-BB18-4452-9162-6CABAD843043}" dt="2025-05-18T19:22:30.521" v="206" actId="1076"/>
          <ac:spMkLst>
            <pc:docMk/>
            <pc:sldMk cId="3975620847" sldId="1609"/>
            <ac:spMk id="5" creationId="{FF33D41E-FED3-455F-901F-B4D13860EB84}"/>
          </ac:spMkLst>
        </pc:spChg>
        <pc:spChg chg="mod">
          <ac:chgData name="Chris Partridge" userId="fddcdfea-9f20-4de9-9127-456d5eaae227" providerId="ADAL" clId="{65EEA141-BB18-4452-9162-6CABAD843043}" dt="2025-05-18T19:22:30.521" v="206" actId="1076"/>
          <ac:spMkLst>
            <pc:docMk/>
            <pc:sldMk cId="3975620847" sldId="1609"/>
            <ac:spMk id="9" creationId="{F811FFEC-D7B0-EBB7-3EF4-ADC78D93F879}"/>
          </ac:spMkLst>
        </pc:spChg>
        <pc:spChg chg="mod">
          <ac:chgData name="Chris Partridge" userId="fddcdfea-9f20-4de9-9127-456d5eaae227" providerId="ADAL" clId="{65EEA141-BB18-4452-9162-6CABAD843043}" dt="2025-05-18T19:22:30.521" v="206" actId="1076"/>
          <ac:spMkLst>
            <pc:docMk/>
            <pc:sldMk cId="3975620847" sldId="1609"/>
            <ac:spMk id="10" creationId="{79D4970C-E4DF-8D58-B7FE-748CB0CC5CE6}"/>
          </ac:spMkLst>
        </pc:spChg>
        <pc:picChg chg="mod">
          <ac:chgData name="Chris Partridge" userId="fddcdfea-9f20-4de9-9127-456d5eaae227" providerId="ADAL" clId="{65EEA141-BB18-4452-9162-6CABAD843043}" dt="2025-05-18T19:22:30.521" v="206" actId="1076"/>
          <ac:picMkLst>
            <pc:docMk/>
            <pc:sldMk cId="3975620847" sldId="1609"/>
            <ac:picMk id="7" creationId="{086E7BD6-BD64-1DC6-3493-9B3CD6A210A2}"/>
          </ac:picMkLst>
        </pc:picChg>
      </pc:sldChg>
      <pc:sldChg chg="modSp mod">
        <pc:chgData name="Chris Partridge" userId="fddcdfea-9f20-4de9-9127-456d5eaae227" providerId="ADAL" clId="{65EEA141-BB18-4452-9162-6CABAD843043}" dt="2025-05-18T19:16:21.310" v="64" actId="1076"/>
        <pc:sldMkLst>
          <pc:docMk/>
          <pc:sldMk cId="1517988824" sldId="1610"/>
        </pc:sldMkLst>
        <pc:spChg chg="mod">
          <ac:chgData name="Chris Partridge" userId="fddcdfea-9f20-4de9-9127-456d5eaae227" providerId="ADAL" clId="{65EEA141-BB18-4452-9162-6CABAD843043}" dt="2025-05-18T19:16:21.310" v="64" actId="1076"/>
          <ac:spMkLst>
            <pc:docMk/>
            <pc:sldMk cId="1517988824" sldId="1610"/>
            <ac:spMk id="3" creationId="{3E01C406-2727-8367-4815-42B4CD910FC6}"/>
          </ac:spMkLst>
        </pc:spChg>
        <pc:spChg chg="mod">
          <ac:chgData name="Chris Partridge" userId="fddcdfea-9f20-4de9-9127-456d5eaae227" providerId="ADAL" clId="{65EEA141-BB18-4452-9162-6CABAD843043}" dt="2025-05-18T19:16:21.310" v="64" actId="1076"/>
          <ac:spMkLst>
            <pc:docMk/>
            <pc:sldMk cId="1517988824" sldId="1610"/>
            <ac:spMk id="4" creationId="{5AE82DB0-1E63-4417-A76A-1B9949EA0C5E}"/>
          </ac:spMkLst>
        </pc:spChg>
        <pc:spChg chg="mod">
          <ac:chgData name="Chris Partridge" userId="fddcdfea-9f20-4de9-9127-456d5eaae227" providerId="ADAL" clId="{65EEA141-BB18-4452-9162-6CABAD843043}" dt="2025-05-18T19:16:21.310" v="64" actId="1076"/>
          <ac:spMkLst>
            <pc:docMk/>
            <pc:sldMk cId="1517988824" sldId="1610"/>
            <ac:spMk id="5" creationId="{36F68539-4747-4E79-BEAD-A7AB0C2DE7DC}"/>
          </ac:spMkLst>
        </pc:spChg>
        <pc:spChg chg="mod">
          <ac:chgData name="Chris Partridge" userId="fddcdfea-9f20-4de9-9127-456d5eaae227" providerId="ADAL" clId="{65EEA141-BB18-4452-9162-6CABAD843043}" dt="2025-05-18T19:16:21.310" v="64" actId="1076"/>
          <ac:spMkLst>
            <pc:docMk/>
            <pc:sldMk cId="1517988824" sldId="1610"/>
            <ac:spMk id="29" creationId="{451DEC7C-CA94-9525-4CB9-FE7EA7E32A0E}"/>
          </ac:spMkLst>
        </pc:spChg>
        <pc:spChg chg="mod">
          <ac:chgData name="Chris Partridge" userId="fddcdfea-9f20-4de9-9127-456d5eaae227" providerId="ADAL" clId="{65EEA141-BB18-4452-9162-6CABAD843043}" dt="2025-05-18T19:16:21.310" v="64" actId="1076"/>
          <ac:spMkLst>
            <pc:docMk/>
            <pc:sldMk cId="1517988824" sldId="1610"/>
            <ac:spMk id="30" creationId="{DE91A259-3D5A-3E27-ED8B-4A7062EA83BB}"/>
          </ac:spMkLst>
        </pc:spChg>
        <pc:spChg chg="mod">
          <ac:chgData name="Chris Partridge" userId="fddcdfea-9f20-4de9-9127-456d5eaae227" providerId="ADAL" clId="{65EEA141-BB18-4452-9162-6CABAD843043}" dt="2025-05-18T19:16:21.310" v="64" actId="1076"/>
          <ac:spMkLst>
            <pc:docMk/>
            <pc:sldMk cId="1517988824" sldId="1610"/>
            <ac:spMk id="31" creationId="{FAB5F75F-DDD0-443F-CEBF-C3B64B210F1D}"/>
          </ac:spMkLst>
        </pc:spChg>
        <pc:picChg chg="mod">
          <ac:chgData name="Chris Partridge" userId="fddcdfea-9f20-4de9-9127-456d5eaae227" providerId="ADAL" clId="{65EEA141-BB18-4452-9162-6CABAD843043}" dt="2025-05-18T19:16:21.310" v="64" actId="1076"/>
          <ac:picMkLst>
            <pc:docMk/>
            <pc:sldMk cId="1517988824" sldId="1610"/>
            <ac:picMk id="6" creationId="{24EF5EAA-6062-B39B-C1CA-0B9D83C2890C}"/>
          </ac:picMkLst>
        </pc:picChg>
        <pc:picChg chg="mod">
          <ac:chgData name="Chris Partridge" userId="fddcdfea-9f20-4de9-9127-456d5eaae227" providerId="ADAL" clId="{65EEA141-BB18-4452-9162-6CABAD843043}" dt="2025-05-18T19:16:21.310" v="64" actId="1076"/>
          <ac:picMkLst>
            <pc:docMk/>
            <pc:sldMk cId="1517988824" sldId="1610"/>
            <ac:picMk id="7" creationId="{1DFEF185-1F27-165D-108A-7DA042BB971E}"/>
          </ac:picMkLst>
        </pc:picChg>
      </pc:sldChg>
      <pc:sldChg chg="addSp delSp modSp mod">
        <pc:chgData name="Chris Partridge" userId="fddcdfea-9f20-4de9-9127-456d5eaae227" providerId="ADAL" clId="{65EEA141-BB18-4452-9162-6CABAD843043}" dt="2025-05-21T12:42:09.368" v="1959" actId="14100"/>
        <pc:sldMkLst>
          <pc:docMk/>
          <pc:sldMk cId="2688825623" sldId="1611"/>
        </pc:sldMkLst>
        <pc:spChg chg="add mod">
          <ac:chgData name="Chris Partridge" userId="fddcdfea-9f20-4de9-9127-456d5eaae227" providerId="ADAL" clId="{65EEA141-BB18-4452-9162-6CABAD843043}" dt="2025-05-21T12:42:09.368" v="1959" actId="14100"/>
          <ac:spMkLst>
            <pc:docMk/>
            <pc:sldMk cId="2688825623" sldId="1611"/>
            <ac:spMk id="6" creationId="{F7C84C60-4D6C-9748-343E-295B38463AE6}"/>
          </ac:spMkLst>
        </pc:spChg>
      </pc:sldChg>
      <pc:sldChg chg="ord">
        <pc:chgData name="Chris Partridge" userId="fddcdfea-9f20-4de9-9127-456d5eaae227" providerId="ADAL" clId="{65EEA141-BB18-4452-9162-6CABAD843043}" dt="2025-05-21T12:26:48.589" v="1899"/>
        <pc:sldMkLst>
          <pc:docMk/>
          <pc:sldMk cId="559616059" sldId="1615"/>
        </pc:sldMkLst>
      </pc:sldChg>
      <pc:sldChg chg="add">
        <pc:chgData name="Chris Partridge" userId="fddcdfea-9f20-4de9-9127-456d5eaae227" providerId="ADAL" clId="{65EEA141-BB18-4452-9162-6CABAD843043}" dt="2025-05-21T14:23:42.794" v="2743"/>
        <pc:sldMkLst>
          <pc:docMk/>
          <pc:sldMk cId="844131153" sldId="1621"/>
        </pc:sldMkLst>
      </pc:sldChg>
      <pc:sldChg chg="addSp modSp mod">
        <pc:chgData name="Chris Partridge" userId="fddcdfea-9f20-4de9-9127-456d5eaae227" providerId="ADAL" clId="{65EEA141-BB18-4452-9162-6CABAD843043}" dt="2025-05-21T12:49:10.941" v="1961"/>
        <pc:sldMkLst>
          <pc:docMk/>
          <pc:sldMk cId="1435134207" sldId="1626"/>
        </pc:sldMkLst>
        <pc:spChg chg="mod">
          <ac:chgData name="Chris Partridge" userId="fddcdfea-9f20-4de9-9127-456d5eaae227" providerId="ADAL" clId="{65EEA141-BB18-4452-9162-6CABAD843043}" dt="2025-05-18T19:22:50.053" v="207" actId="1076"/>
          <ac:spMkLst>
            <pc:docMk/>
            <pc:sldMk cId="1435134207" sldId="1626"/>
            <ac:spMk id="4" creationId="{5AE82DB0-1E63-4417-A76A-1B9949EA0C5E}"/>
          </ac:spMkLst>
        </pc:spChg>
        <pc:spChg chg="mod">
          <ac:chgData name="Chris Partridge" userId="fddcdfea-9f20-4de9-9127-456d5eaae227" providerId="ADAL" clId="{65EEA141-BB18-4452-9162-6CABAD843043}" dt="2025-05-18T19:23:09.134" v="241" actId="6549"/>
          <ac:spMkLst>
            <pc:docMk/>
            <pc:sldMk cId="1435134207" sldId="1626"/>
            <ac:spMk id="5" creationId="{36F68539-4747-4E79-BEAD-A7AB0C2DE7DC}"/>
          </ac:spMkLst>
        </pc:spChg>
        <pc:spChg chg="add mod">
          <ac:chgData name="Chris Partridge" userId="fddcdfea-9f20-4de9-9127-456d5eaae227" providerId="ADAL" clId="{65EEA141-BB18-4452-9162-6CABAD843043}" dt="2025-05-21T12:49:10.941" v="1961"/>
          <ac:spMkLst>
            <pc:docMk/>
            <pc:sldMk cId="1435134207" sldId="1626"/>
            <ac:spMk id="6" creationId="{084CA102-03CA-D9D4-63BD-D16344CC73E2}"/>
          </ac:spMkLst>
        </pc:spChg>
        <pc:spChg chg="mod">
          <ac:chgData name="Chris Partridge" userId="fddcdfea-9f20-4de9-9127-456d5eaae227" providerId="ADAL" clId="{65EEA141-BB18-4452-9162-6CABAD843043}" dt="2025-05-18T19:22:50.053" v="207" actId="1076"/>
          <ac:spMkLst>
            <pc:docMk/>
            <pc:sldMk cId="1435134207" sldId="1626"/>
            <ac:spMk id="29" creationId="{451DEC7C-CA94-9525-4CB9-FE7EA7E32A0E}"/>
          </ac:spMkLst>
        </pc:spChg>
        <pc:spChg chg="mod">
          <ac:chgData name="Chris Partridge" userId="fddcdfea-9f20-4de9-9127-456d5eaae227" providerId="ADAL" clId="{65EEA141-BB18-4452-9162-6CABAD843043}" dt="2025-05-18T19:22:50.053" v="207" actId="1076"/>
          <ac:spMkLst>
            <pc:docMk/>
            <pc:sldMk cId="1435134207" sldId="1626"/>
            <ac:spMk id="30" creationId="{DE91A259-3D5A-3E27-ED8B-4A7062EA83BB}"/>
          </ac:spMkLst>
        </pc:spChg>
        <pc:spChg chg="mod">
          <ac:chgData name="Chris Partridge" userId="fddcdfea-9f20-4de9-9127-456d5eaae227" providerId="ADAL" clId="{65EEA141-BB18-4452-9162-6CABAD843043}" dt="2025-05-18T19:22:50.053" v="207" actId="1076"/>
          <ac:spMkLst>
            <pc:docMk/>
            <pc:sldMk cId="1435134207" sldId="1626"/>
            <ac:spMk id="31" creationId="{FAB5F75F-DDD0-443F-CEBF-C3B64B210F1D}"/>
          </ac:spMkLst>
        </pc:spChg>
        <pc:picChg chg="mod">
          <ac:chgData name="Chris Partridge" userId="fddcdfea-9f20-4de9-9127-456d5eaae227" providerId="ADAL" clId="{65EEA141-BB18-4452-9162-6CABAD843043}" dt="2025-05-18T19:22:50.053" v="207" actId="1076"/>
          <ac:picMkLst>
            <pc:docMk/>
            <pc:sldMk cId="1435134207" sldId="1626"/>
            <ac:picMk id="7" creationId="{1DFEF185-1F27-165D-108A-7DA042BB971E}"/>
          </ac:picMkLst>
        </pc:picChg>
      </pc:sldChg>
      <pc:sldChg chg="addSp modSp mod">
        <pc:chgData name="Chris Partridge" userId="fddcdfea-9f20-4de9-9127-456d5eaae227" providerId="ADAL" clId="{65EEA141-BB18-4452-9162-6CABAD843043}" dt="2025-05-21T12:49:06.432" v="1960"/>
        <pc:sldMkLst>
          <pc:docMk/>
          <pc:sldMk cId="2037109020" sldId="1627"/>
        </pc:sldMkLst>
        <pc:spChg chg="mod">
          <ac:chgData name="Chris Partridge" userId="fddcdfea-9f20-4de9-9127-456d5eaae227" providerId="ADAL" clId="{65EEA141-BB18-4452-9162-6CABAD843043}" dt="2025-05-18T19:18:25.719" v="119" actId="20577"/>
          <ac:spMkLst>
            <pc:docMk/>
            <pc:sldMk cId="2037109020" sldId="1627"/>
            <ac:spMk id="2" creationId="{E243DB53-2879-417F-A1CF-7A0E665D0428}"/>
          </ac:spMkLst>
        </pc:spChg>
        <pc:spChg chg="mod">
          <ac:chgData name="Chris Partridge" userId="fddcdfea-9f20-4de9-9127-456d5eaae227" providerId="ADAL" clId="{65EEA141-BB18-4452-9162-6CABAD843043}" dt="2025-05-18T19:18:18.867" v="101" actId="1076"/>
          <ac:spMkLst>
            <pc:docMk/>
            <pc:sldMk cId="2037109020" sldId="1627"/>
            <ac:spMk id="4" creationId="{5AE82DB0-1E63-4417-A76A-1B9949EA0C5E}"/>
          </ac:spMkLst>
        </pc:spChg>
        <pc:spChg chg="mod">
          <ac:chgData name="Chris Partridge" userId="fddcdfea-9f20-4de9-9127-456d5eaae227" providerId="ADAL" clId="{65EEA141-BB18-4452-9162-6CABAD843043}" dt="2025-05-18T19:18:18.867" v="101" actId="1076"/>
          <ac:spMkLst>
            <pc:docMk/>
            <pc:sldMk cId="2037109020" sldId="1627"/>
            <ac:spMk id="5" creationId="{36F68539-4747-4E79-BEAD-A7AB0C2DE7DC}"/>
          </ac:spMkLst>
        </pc:spChg>
        <pc:spChg chg="add mod">
          <ac:chgData name="Chris Partridge" userId="fddcdfea-9f20-4de9-9127-456d5eaae227" providerId="ADAL" clId="{65EEA141-BB18-4452-9162-6CABAD843043}" dt="2025-05-21T12:49:06.432" v="1960"/>
          <ac:spMkLst>
            <pc:docMk/>
            <pc:sldMk cId="2037109020" sldId="1627"/>
            <ac:spMk id="6" creationId="{C358BD46-C1D1-5BDE-0535-3C4F185241E1}"/>
          </ac:spMkLst>
        </pc:spChg>
        <pc:spChg chg="mod">
          <ac:chgData name="Chris Partridge" userId="fddcdfea-9f20-4de9-9127-456d5eaae227" providerId="ADAL" clId="{65EEA141-BB18-4452-9162-6CABAD843043}" dt="2025-05-18T19:18:18.867" v="101" actId="1076"/>
          <ac:spMkLst>
            <pc:docMk/>
            <pc:sldMk cId="2037109020" sldId="1627"/>
            <ac:spMk id="29" creationId="{451DEC7C-CA94-9525-4CB9-FE7EA7E32A0E}"/>
          </ac:spMkLst>
        </pc:spChg>
        <pc:spChg chg="mod">
          <ac:chgData name="Chris Partridge" userId="fddcdfea-9f20-4de9-9127-456d5eaae227" providerId="ADAL" clId="{65EEA141-BB18-4452-9162-6CABAD843043}" dt="2025-05-18T19:18:18.867" v="101" actId="1076"/>
          <ac:spMkLst>
            <pc:docMk/>
            <pc:sldMk cId="2037109020" sldId="1627"/>
            <ac:spMk id="31" creationId="{FAB5F75F-DDD0-443F-CEBF-C3B64B210F1D}"/>
          </ac:spMkLst>
        </pc:spChg>
        <pc:picChg chg="mod">
          <ac:chgData name="Chris Partridge" userId="fddcdfea-9f20-4de9-9127-456d5eaae227" providerId="ADAL" clId="{65EEA141-BB18-4452-9162-6CABAD843043}" dt="2025-05-18T19:18:18.867" v="101" actId="1076"/>
          <ac:picMkLst>
            <pc:docMk/>
            <pc:sldMk cId="2037109020" sldId="1627"/>
            <ac:picMk id="7" creationId="{1DFEF185-1F27-165D-108A-7DA042BB971E}"/>
          </ac:picMkLst>
        </pc:picChg>
        <pc:picChg chg="mod">
          <ac:chgData name="Chris Partridge" userId="fddcdfea-9f20-4de9-9127-456d5eaae227" providerId="ADAL" clId="{65EEA141-BB18-4452-9162-6CABAD843043}" dt="2025-05-18T19:18:18.867" v="101" actId="1076"/>
          <ac:picMkLst>
            <pc:docMk/>
            <pc:sldMk cId="2037109020" sldId="1627"/>
            <ac:picMk id="8" creationId="{98262990-BA98-AD1B-B342-F80EE7A2BA05}"/>
          </ac:picMkLst>
        </pc:picChg>
      </pc:sldChg>
      <pc:sldChg chg="addSp modSp ord">
        <pc:chgData name="Chris Partridge" userId="fddcdfea-9f20-4de9-9127-456d5eaae227" providerId="ADAL" clId="{65EEA141-BB18-4452-9162-6CABAD843043}" dt="2025-05-21T12:38:06.647" v="1953"/>
        <pc:sldMkLst>
          <pc:docMk/>
          <pc:sldMk cId="2530871328" sldId="1628"/>
        </pc:sldMkLst>
      </pc:sldChg>
      <pc:sldChg chg="ord">
        <pc:chgData name="Chris Partridge" userId="fddcdfea-9f20-4de9-9127-456d5eaae227" providerId="ADAL" clId="{65EEA141-BB18-4452-9162-6CABAD843043}" dt="2025-05-21T12:38:06.647" v="1953"/>
        <pc:sldMkLst>
          <pc:docMk/>
          <pc:sldMk cId="3976200318" sldId="1633"/>
        </pc:sldMkLst>
      </pc:sldChg>
      <pc:sldChg chg="ord">
        <pc:chgData name="Chris Partridge" userId="fddcdfea-9f20-4de9-9127-456d5eaae227" providerId="ADAL" clId="{65EEA141-BB18-4452-9162-6CABAD843043}" dt="2025-05-21T12:26:48.589" v="1899"/>
        <pc:sldMkLst>
          <pc:docMk/>
          <pc:sldMk cId="2969494852" sldId="1635"/>
        </pc:sldMkLst>
      </pc:sldChg>
      <pc:sldChg chg="modSp mod">
        <pc:chgData name="Chris Partridge" userId="fddcdfea-9f20-4de9-9127-456d5eaae227" providerId="ADAL" clId="{65EEA141-BB18-4452-9162-6CABAD843043}" dt="2025-05-18T19:21:58.163" v="204" actId="20577"/>
        <pc:sldMkLst>
          <pc:docMk/>
          <pc:sldMk cId="1874676203" sldId="1639"/>
        </pc:sldMkLst>
        <pc:spChg chg="mod">
          <ac:chgData name="Chris Partridge" userId="fddcdfea-9f20-4de9-9127-456d5eaae227" providerId="ADAL" clId="{65EEA141-BB18-4452-9162-6CABAD843043}" dt="2025-05-18T19:21:58.163" v="204" actId="20577"/>
          <ac:spMkLst>
            <pc:docMk/>
            <pc:sldMk cId="1874676203" sldId="1639"/>
            <ac:spMk id="5" creationId="{46511930-9814-470C-986D-9613B71196F6}"/>
          </ac:spMkLst>
        </pc:spChg>
      </pc:sldChg>
      <pc:sldChg chg="add">
        <pc:chgData name="Chris Partridge" userId="fddcdfea-9f20-4de9-9127-456d5eaae227" providerId="ADAL" clId="{65EEA141-BB18-4452-9162-6CABAD843043}" dt="2025-05-21T14:23:42.794" v="2743"/>
        <pc:sldMkLst>
          <pc:docMk/>
          <pc:sldMk cId="2210959634" sldId="1656"/>
        </pc:sldMkLst>
      </pc:sldChg>
      <pc:sldChg chg="add">
        <pc:chgData name="Chris Partridge" userId="fddcdfea-9f20-4de9-9127-456d5eaae227" providerId="ADAL" clId="{65EEA141-BB18-4452-9162-6CABAD843043}" dt="2025-05-21T14:23:42.794" v="2743"/>
        <pc:sldMkLst>
          <pc:docMk/>
          <pc:sldMk cId="1005834398" sldId="1658"/>
        </pc:sldMkLst>
      </pc:sldChg>
      <pc:sldChg chg="add">
        <pc:chgData name="Chris Partridge" userId="fddcdfea-9f20-4de9-9127-456d5eaae227" providerId="ADAL" clId="{65EEA141-BB18-4452-9162-6CABAD843043}" dt="2025-05-21T14:29:01.206" v="2744"/>
        <pc:sldMkLst>
          <pc:docMk/>
          <pc:sldMk cId="695706845" sldId="1726"/>
        </pc:sldMkLst>
      </pc:sldChg>
      <pc:sldChg chg="add">
        <pc:chgData name="Chris Partridge" userId="fddcdfea-9f20-4de9-9127-456d5eaae227" providerId="ADAL" clId="{65EEA141-BB18-4452-9162-6CABAD843043}" dt="2025-05-21T14:29:01.206" v="2744"/>
        <pc:sldMkLst>
          <pc:docMk/>
          <pc:sldMk cId="674808943" sldId="1739"/>
        </pc:sldMkLst>
      </pc:sldChg>
      <pc:sldChg chg="add del">
        <pc:chgData name="Chris Partridge" userId="fddcdfea-9f20-4de9-9127-456d5eaae227" providerId="ADAL" clId="{65EEA141-BB18-4452-9162-6CABAD843043}" dt="2025-05-21T14:21:19.464" v="2741"/>
        <pc:sldMkLst>
          <pc:docMk/>
          <pc:sldMk cId="2089197534" sldId="1801"/>
        </pc:sldMkLst>
      </pc:sldChg>
      <pc:sldChg chg="add">
        <pc:chgData name="Chris Partridge" userId="fddcdfea-9f20-4de9-9127-456d5eaae227" providerId="ADAL" clId="{65EEA141-BB18-4452-9162-6CABAD843043}" dt="2025-05-21T14:29:01.206" v="2744"/>
        <pc:sldMkLst>
          <pc:docMk/>
          <pc:sldMk cId="2664061148" sldId="2142532344"/>
        </pc:sldMkLst>
      </pc:sldChg>
      <pc:sldChg chg="add">
        <pc:chgData name="Chris Partridge" userId="fddcdfea-9f20-4de9-9127-456d5eaae227" providerId="ADAL" clId="{65EEA141-BB18-4452-9162-6CABAD843043}" dt="2025-05-21T14:29:01.206" v="2744"/>
        <pc:sldMkLst>
          <pc:docMk/>
          <pc:sldMk cId="1954000733" sldId="2142532350"/>
        </pc:sldMkLst>
      </pc:sldChg>
      <pc:sldChg chg="add">
        <pc:chgData name="Chris Partridge" userId="fddcdfea-9f20-4de9-9127-456d5eaae227" providerId="ADAL" clId="{65EEA141-BB18-4452-9162-6CABAD843043}" dt="2025-05-21T14:29:01.206" v="2744"/>
        <pc:sldMkLst>
          <pc:docMk/>
          <pc:sldMk cId="2723546633" sldId="2142532359"/>
        </pc:sldMkLst>
      </pc:sldChg>
      <pc:sldChg chg="add">
        <pc:chgData name="Chris Partridge" userId="fddcdfea-9f20-4de9-9127-456d5eaae227" providerId="ADAL" clId="{65EEA141-BB18-4452-9162-6CABAD843043}" dt="2025-05-21T14:29:01.206" v="2744"/>
        <pc:sldMkLst>
          <pc:docMk/>
          <pc:sldMk cId="2101610267" sldId="2142532360"/>
        </pc:sldMkLst>
      </pc:sldChg>
      <pc:sldChg chg="addSp modSp">
        <pc:chgData name="Chris Partridge" userId="fddcdfea-9f20-4de9-9127-456d5eaae227" providerId="ADAL" clId="{65EEA141-BB18-4452-9162-6CABAD843043}" dt="2025-05-22T11:57:53.641" v="4224"/>
        <pc:sldMkLst>
          <pc:docMk/>
          <pc:sldMk cId="1698986359" sldId="2142532368"/>
        </pc:sldMkLst>
        <pc:spChg chg="add mod">
          <ac:chgData name="Chris Partridge" userId="fddcdfea-9f20-4de9-9127-456d5eaae227" providerId="ADAL" clId="{65EEA141-BB18-4452-9162-6CABAD843043}" dt="2025-05-22T11:57:53.641" v="4224"/>
          <ac:spMkLst>
            <pc:docMk/>
            <pc:sldMk cId="1698986359" sldId="2142532368"/>
            <ac:spMk id="5" creationId="{E058CF32-1DCC-8B58-91EC-38A72B4B0521}"/>
          </ac:spMkLst>
        </pc:spChg>
      </pc:sldChg>
      <pc:sldChg chg="addSp modSp ord">
        <pc:chgData name="Chris Partridge" userId="fddcdfea-9f20-4de9-9127-456d5eaae227" providerId="ADAL" clId="{65EEA141-BB18-4452-9162-6CABAD843043}" dt="2025-05-22T10:58:08.100" v="3640"/>
        <pc:sldMkLst>
          <pc:docMk/>
          <pc:sldMk cId="2223976746" sldId="2142532382"/>
        </pc:sldMkLst>
        <pc:cxnChg chg="add mod">
          <ac:chgData name="Chris Partridge" userId="fddcdfea-9f20-4de9-9127-456d5eaae227" providerId="ADAL" clId="{65EEA141-BB18-4452-9162-6CABAD843043}" dt="2025-05-22T09:27:29.809" v="3014"/>
          <ac:cxnSpMkLst>
            <pc:docMk/>
            <pc:sldMk cId="2223976746" sldId="2142532382"/>
            <ac:cxnSpMk id="5" creationId="{83E44CBE-E7AD-6E72-2264-D87E980B4E06}"/>
          </ac:cxnSpMkLst>
        </pc:cxnChg>
      </pc:sldChg>
      <pc:sldChg chg="ord">
        <pc:chgData name="Chris Partridge" userId="fddcdfea-9f20-4de9-9127-456d5eaae227" providerId="ADAL" clId="{65EEA141-BB18-4452-9162-6CABAD843043}" dt="2025-05-22T09:27:04.526" v="3010"/>
        <pc:sldMkLst>
          <pc:docMk/>
          <pc:sldMk cId="95853979" sldId="2142532393"/>
        </pc:sldMkLst>
      </pc:sldChg>
      <pc:sldChg chg="ord">
        <pc:chgData name="Chris Partridge" userId="fddcdfea-9f20-4de9-9127-456d5eaae227" providerId="ADAL" clId="{65EEA141-BB18-4452-9162-6CABAD843043}" dt="2025-05-22T09:45:41.879" v="3632"/>
        <pc:sldMkLst>
          <pc:docMk/>
          <pc:sldMk cId="51493726" sldId="2142532394"/>
        </pc:sldMkLst>
      </pc:sldChg>
      <pc:sldChg chg="addSp modSp mod ord">
        <pc:chgData name="Chris Partridge" userId="fddcdfea-9f20-4de9-9127-456d5eaae227" providerId="ADAL" clId="{65EEA141-BB18-4452-9162-6CABAD843043}" dt="2025-05-22T09:45:41.879" v="3632"/>
        <pc:sldMkLst>
          <pc:docMk/>
          <pc:sldMk cId="3839869594" sldId="2142532402"/>
        </pc:sldMkLst>
        <pc:cxnChg chg="add mod">
          <ac:chgData name="Chris Partridge" userId="fddcdfea-9f20-4de9-9127-456d5eaae227" providerId="ADAL" clId="{65EEA141-BB18-4452-9162-6CABAD843043}" dt="2025-05-22T09:27:25.810" v="3013"/>
          <ac:cxnSpMkLst>
            <pc:docMk/>
            <pc:sldMk cId="3839869594" sldId="2142532402"/>
            <ac:cxnSpMk id="4" creationId="{166F7C91-7FE1-6C41-F92F-9CBABF69F1CA}"/>
          </ac:cxnSpMkLst>
        </pc:cxnChg>
      </pc:sldChg>
      <pc:sldChg chg="addSp modSp mod">
        <pc:chgData name="Chris Partridge" userId="fddcdfea-9f20-4de9-9127-456d5eaae227" providerId="ADAL" clId="{65EEA141-BB18-4452-9162-6CABAD843043}" dt="2025-05-22T11:52:36.402" v="4050" actId="14100"/>
        <pc:sldMkLst>
          <pc:docMk/>
          <pc:sldMk cId="3393562223" sldId="2142532403"/>
        </pc:sldMkLst>
        <pc:spChg chg="mod">
          <ac:chgData name="Chris Partridge" userId="fddcdfea-9f20-4de9-9127-456d5eaae227" providerId="ADAL" clId="{65EEA141-BB18-4452-9162-6CABAD843043}" dt="2025-05-22T11:44:38.757" v="3791" actId="1076"/>
          <ac:spMkLst>
            <pc:docMk/>
            <pc:sldMk cId="3393562223" sldId="2142532403"/>
            <ac:spMk id="2" creationId="{26A07F41-BCA7-69CE-21B6-40F813512195}"/>
          </ac:spMkLst>
        </pc:spChg>
        <pc:spChg chg="mod">
          <ac:chgData name="Chris Partridge" userId="fddcdfea-9f20-4de9-9127-456d5eaae227" providerId="ADAL" clId="{65EEA141-BB18-4452-9162-6CABAD843043}" dt="2025-05-22T11:49:31.617" v="3875" actId="1076"/>
          <ac:spMkLst>
            <pc:docMk/>
            <pc:sldMk cId="3393562223" sldId="2142532403"/>
            <ac:spMk id="5" creationId="{8D42EED9-5051-A94A-5CB7-1E47F2FCED66}"/>
          </ac:spMkLst>
        </pc:spChg>
        <pc:spChg chg="mod">
          <ac:chgData name="Chris Partridge" userId="fddcdfea-9f20-4de9-9127-456d5eaae227" providerId="ADAL" clId="{65EEA141-BB18-4452-9162-6CABAD843043}" dt="2025-05-22T11:49:31.617" v="3875" actId="1076"/>
          <ac:spMkLst>
            <pc:docMk/>
            <pc:sldMk cId="3393562223" sldId="2142532403"/>
            <ac:spMk id="6" creationId="{006CCD30-8486-DBBD-775B-71E5D7AC5D7D}"/>
          </ac:spMkLst>
        </pc:spChg>
        <pc:spChg chg="add mod">
          <ac:chgData name="Chris Partridge" userId="fddcdfea-9f20-4de9-9127-456d5eaae227" providerId="ADAL" clId="{65EEA141-BB18-4452-9162-6CABAD843043}" dt="2025-05-22T11:49:31.617" v="3875" actId="1076"/>
          <ac:spMkLst>
            <pc:docMk/>
            <pc:sldMk cId="3393562223" sldId="2142532403"/>
            <ac:spMk id="7" creationId="{C026B709-883C-44E7-9320-2FB30D3C5772}"/>
          </ac:spMkLst>
        </pc:spChg>
        <pc:spChg chg="add mod">
          <ac:chgData name="Chris Partridge" userId="fddcdfea-9f20-4de9-9127-456d5eaae227" providerId="ADAL" clId="{65EEA141-BB18-4452-9162-6CABAD843043}" dt="2025-05-22T11:49:31.617" v="3875" actId="1076"/>
          <ac:spMkLst>
            <pc:docMk/>
            <pc:sldMk cId="3393562223" sldId="2142532403"/>
            <ac:spMk id="8" creationId="{AA0BABF1-35E4-A92F-6124-707B04C8DF2E}"/>
          </ac:spMkLst>
        </pc:spChg>
        <pc:spChg chg="mod">
          <ac:chgData name="Chris Partridge" userId="fddcdfea-9f20-4de9-9127-456d5eaae227" providerId="ADAL" clId="{65EEA141-BB18-4452-9162-6CABAD843043}" dt="2025-05-22T11:49:31.617" v="3875" actId="1076"/>
          <ac:spMkLst>
            <pc:docMk/>
            <pc:sldMk cId="3393562223" sldId="2142532403"/>
            <ac:spMk id="9" creationId="{B1442188-93EB-ED90-C8CF-A82380F6A152}"/>
          </ac:spMkLst>
        </pc:spChg>
        <pc:spChg chg="add mod">
          <ac:chgData name="Chris Partridge" userId="fddcdfea-9f20-4de9-9127-456d5eaae227" providerId="ADAL" clId="{65EEA141-BB18-4452-9162-6CABAD843043}" dt="2025-05-22T11:49:55.721" v="3915" actId="20577"/>
          <ac:spMkLst>
            <pc:docMk/>
            <pc:sldMk cId="3393562223" sldId="2142532403"/>
            <ac:spMk id="11" creationId="{2DE83E56-9D15-3D88-B776-E70B35779C19}"/>
          </ac:spMkLst>
        </pc:spChg>
        <pc:spChg chg="add mod">
          <ac:chgData name="Chris Partridge" userId="fddcdfea-9f20-4de9-9127-456d5eaae227" providerId="ADAL" clId="{65EEA141-BB18-4452-9162-6CABAD843043}" dt="2025-05-22T11:50:29.645" v="3921" actId="207"/>
          <ac:spMkLst>
            <pc:docMk/>
            <pc:sldMk cId="3393562223" sldId="2142532403"/>
            <ac:spMk id="12" creationId="{450D1C31-F136-0210-A4A3-1E2091DFE94E}"/>
          </ac:spMkLst>
        </pc:spChg>
        <pc:spChg chg="add mod">
          <ac:chgData name="Chris Partridge" userId="fddcdfea-9f20-4de9-9127-456d5eaae227" providerId="ADAL" clId="{65EEA141-BB18-4452-9162-6CABAD843043}" dt="2025-05-22T11:51:31.857" v="3990" actId="1076"/>
          <ac:spMkLst>
            <pc:docMk/>
            <pc:sldMk cId="3393562223" sldId="2142532403"/>
            <ac:spMk id="14" creationId="{7A7D02B7-AAB9-206E-35AF-9350CBE4FA10}"/>
          </ac:spMkLst>
        </pc:spChg>
        <pc:spChg chg="add mod">
          <ac:chgData name="Chris Partridge" userId="fddcdfea-9f20-4de9-9127-456d5eaae227" providerId="ADAL" clId="{65EEA141-BB18-4452-9162-6CABAD843043}" dt="2025-05-22T11:52:00.751" v="3997" actId="1076"/>
          <ac:spMkLst>
            <pc:docMk/>
            <pc:sldMk cId="3393562223" sldId="2142532403"/>
            <ac:spMk id="15" creationId="{17C18430-019F-1453-A624-F7C53EFFB8DF}"/>
          </ac:spMkLst>
        </pc:spChg>
        <pc:spChg chg="add mod">
          <ac:chgData name="Chris Partridge" userId="fddcdfea-9f20-4de9-9127-456d5eaae227" providerId="ADAL" clId="{65EEA141-BB18-4452-9162-6CABAD843043}" dt="2025-05-22T11:52:36.402" v="4050" actId="14100"/>
          <ac:spMkLst>
            <pc:docMk/>
            <pc:sldMk cId="3393562223" sldId="2142532403"/>
            <ac:spMk id="16" creationId="{A9BDA292-B7E6-2DD2-AD38-DE1E32FB5BB3}"/>
          </ac:spMkLst>
        </pc:spChg>
        <pc:graphicFrameChg chg="mod">
          <ac:chgData name="Chris Partridge" userId="fddcdfea-9f20-4de9-9127-456d5eaae227" providerId="ADAL" clId="{65EEA141-BB18-4452-9162-6CABAD843043}" dt="2025-05-22T11:49:31.617" v="3875" actId="1076"/>
          <ac:graphicFrameMkLst>
            <pc:docMk/>
            <pc:sldMk cId="3393562223" sldId="2142532403"/>
            <ac:graphicFrameMk id="4" creationId="{C009D769-4B61-BAFD-4956-5CD6B160C5BA}"/>
          </ac:graphicFrameMkLst>
        </pc:graphicFrameChg>
      </pc:sldChg>
      <pc:sldChg chg="addSp delSp modSp mod">
        <pc:chgData name="Chris Partridge" userId="fddcdfea-9f20-4de9-9127-456d5eaae227" providerId="ADAL" clId="{65EEA141-BB18-4452-9162-6CABAD843043}" dt="2025-05-22T11:54:06.337" v="4056"/>
        <pc:sldMkLst>
          <pc:docMk/>
          <pc:sldMk cId="3143732563" sldId="2142532430"/>
        </pc:sldMkLst>
        <pc:spChg chg="mod">
          <ac:chgData name="Chris Partridge" userId="fddcdfea-9f20-4de9-9127-456d5eaae227" providerId="ADAL" clId="{65EEA141-BB18-4452-9162-6CABAD843043}" dt="2025-05-22T11:45:46.746" v="3802" actId="1076"/>
          <ac:spMkLst>
            <pc:docMk/>
            <pc:sldMk cId="3143732563" sldId="2142532430"/>
            <ac:spMk id="6" creationId="{14964720-23F6-08AA-5CE2-1CB5A429871D}"/>
          </ac:spMkLst>
        </pc:spChg>
        <pc:spChg chg="add del mod">
          <ac:chgData name="Chris Partridge" userId="fddcdfea-9f20-4de9-9127-456d5eaae227" providerId="ADAL" clId="{65EEA141-BB18-4452-9162-6CABAD843043}" dt="2025-05-22T11:45:23.370" v="3801" actId="478"/>
          <ac:spMkLst>
            <pc:docMk/>
            <pc:sldMk cId="3143732563" sldId="2142532430"/>
            <ac:spMk id="7" creationId="{D0EF6ABF-CF8A-15EB-CBF8-DD07CB1AF5DF}"/>
          </ac:spMkLst>
        </pc:spChg>
        <pc:spChg chg="mod">
          <ac:chgData name="Chris Partridge" userId="fddcdfea-9f20-4de9-9127-456d5eaae227" providerId="ADAL" clId="{65EEA141-BB18-4452-9162-6CABAD843043}" dt="2025-05-22T11:46:11.302" v="3809" actId="1076"/>
          <ac:spMkLst>
            <pc:docMk/>
            <pc:sldMk cId="3143732563" sldId="2142532430"/>
            <ac:spMk id="8" creationId="{72118B6E-0427-C9CD-1233-72802A9CA1CE}"/>
          </ac:spMkLst>
        </pc:spChg>
        <pc:spChg chg="add mod">
          <ac:chgData name="Chris Partridge" userId="fddcdfea-9f20-4de9-9127-456d5eaae227" providerId="ADAL" clId="{65EEA141-BB18-4452-9162-6CABAD843043}" dt="2025-05-22T11:54:06.337" v="4056"/>
          <ac:spMkLst>
            <pc:docMk/>
            <pc:sldMk cId="3143732563" sldId="2142532430"/>
            <ac:spMk id="9" creationId="{822CD6C4-534E-A95F-6164-3B981B205C27}"/>
          </ac:spMkLst>
        </pc:spChg>
        <pc:picChg chg="mod">
          <ac:chgData name="Chris Partridge" userId="fddcdfea-9f20-4de9-9127-456d5eaae227" providerId="ADAL" clId="{65EEA141-BB18-4452-9162-6CABAD843043}" dt="2025-05-22T11:46:07.939" v="3808" actId="1076"/>
          <ac:picMkLst>
            <pc:docMk/>
            <pc:sldMk cId="3143732563" sldId="2142532430"/>
            <ac:picMk id="4" creationId="{EE2D00B8-22FE-119D-B2EB-9FE65560A71C}"/>
          </ac:picMkLst>
        </pc:picChg>
        <pc:picChg chg="add del mod">
          <ac:chgData name="Chris Partridge" userId="fddcdfea-9f20-4de9-9127-456d5eaae227" providerId="ADAL" clId="{65EEA141-BB18-4452-9162-6CABAD843043}" dt="2025-05-22T11:45:59.227" v="3804" actId="478"/>
          <ac:picMkLst>
            <pc:docMk/>
            <pc:sldMk cId="3143732563" sldId="2142532430"/>
            <ac:picMk id="5" creationId="{3CB5BB2E-DBA1-8F31-C4C4-AF2529883297}"/>
          </ac:picMkLst>
        </pc:picChg>
      </pc:sldChg>
      <pc:sldChg chg="ord">
        <pc:chgData name="Chris Partridge" userId="fddcdfea-9f20-4de9-9127-456d5eaae227" providerId="ADAL" clId="{65EEA141-BB18-4452-9162-6CABAD843043}" dt="2025-05-22T09:27:06.683" v="3012"/>
        <pc:sldMkLst>
          <pc:docMk/>
          <pc:sldMk cId="1207377781" sldId="2142532436"/>
        </pc:sldMkLst>
      </pc:sldChg>
      <pc:sldChg chg="ord">
        <pc:chgData name="Chris Partridge" userId="fddcdfea-9f20-4de9-9127-456d5eaae227" providerId="ADAL" clId="{65EEA141-BB18-4452-9162-6CABAD843043}" dt="2025-05-20T14:30:07.153" v="244"/>
        <pc:sldMkLst>
          <pc:docMk/>
          <pc:sldMk cId="4093743765" sldId="2142532455"/>
        </pc:sldMkLst>
      </pc:sldChg>
      <pc:sldChg chg="ord">
        <pc:chgData name="Chris Partridge" userId="fddcdfea-9f20-4de9-9127-456d5eaae227" providerId="ADAL" clId="{65EEA141-BB18-4452-9162-6CABAD843043}" dt="2025-05-20T14:32:05.746" v="290"/>
        <pc:sldMkLst>
          <pc:docMk/>
          <pc:sldMk cId="3180981028" sldId="2142532456"/>
        </pc:sldMkLst>
      </pc:sldChg>
      <pc:sldChg chg="delSp modSp mod">
        <pc:chgData name="Chris Partridge" userId="fddcdfea-9f20-4de9-9127-456d5eaae227" providerId="ADAL" clId="{65EEA141-BB18-4452-9162-6CABAD843043}" dt="2025-05-22T11:07:34.024" v="3658" actId="27636"/>
        <pc:sldMkLst>
          <pc:docMk/>
          <pc:sldMk cId="2922909142" sldId="2142532459"/>
        </pc:sldMkLst>
        <pc:spChg chg="mod">
          <ac:chgData name="Chris Partridge" userId="fddcdfea-9f20-4de9-9127-456d5eaae227" providerId="ADAL" clId="{65EEA141-BB18-4452-9162-6CABAD843043}" dt="2025-05-22T11:07:34.024" v="3658" actId="27636"/>
          <ac:spMkLst>
            <pc:docMk/>
            <pc:sldMk cId="2922909142" sldId="2142532459"/>
            <ac:spMk id="3" creationId="{3CDDECC8-5DC5-0463-09EF-19403285A855}"/>
          </ac:spMkLst>
        </pc:spChg>
        <pc:spChg chg="del">
          <ac:chgData name="Chris Partridge" userId="fddcdfea-9f20-4de9-9127-456d5eaae227" providerId="ADAL" clId="{65EEA141-BB18-4452-9162-6CABAD843043}" dt="2025-05-21T12:29:05.154" v="1900" actId="478"/>
          <ac:spMkLst>
            <pc:docMk/>
            <pc:sldMk cId="2922909142" sldId="2142532459"/>
            <ac:spMk id="6" creationId="{9D32A9D3-A87F-5E7A-E526-8C0F74CBA5C0}"/>
          </ac:spMkLst>
        </pc:spChg>
      </pc:sldChg>
      <pc:sldChg chg="del">
        <pc:chgData name="Chris Partridge" userId="fddcdfea-9f20-4de9-9127-456d5eaae227" providerId="ADAL" clId="{65EEA141-BB18-4452-9162-6CABAD843043}" dt="2025-05-22T11:41:58.419" v="3765" actId="47"/>
        <pc:sldMkLst>
          <pc:docMk/>
          <pc:sldMk cId="2967072000" sldId="2142532461"/>
        </pc:sldMkLst>
      </pc:sldChg>
      <pc:sldChg chg="modSp mod">
        <pc:chgData name="Chris Partridge" userId="fddcdfea-9f20-4de9-9127-456d5eaae227" providerId="ADAL" clId="{65EEA141-BB18-4452-9162-6CABAD843043}" dt="2025-05-20T14:31:41.526" v="288" actId="20577"/>
        <pc:sldMkLst>
          <pc:docMk/>
          <pc:sldMk cId="1979404287" sldId="2142532463"/>
        </pc:sldMkLst>
        <pc:spChg chg="mod">
          <ac:chgData name="Chris Partridge" userId="fddcdfea-9f20-4de9-9127-456d5eaae227" providerId="ADAL" clId="{65EEA141-BB18-4452-9162-6CABAD843043}" dt="2025-05-20T14:31:41.526" v="288" actId="20577"/>
          <ac:spMkLst>
            <pc:docMk/>
            <pc:sldMk cId="1979404287" sldId="2142532463"/>
            <ac:spMk id="3" creationId="{51805117-A4C9-55F4-2E32-9237722208D0}"/>
          </ac:spMkLst>
        </pc:spChg>
      </pc:sldChg>
      <pc:sldChg chg="ord">
        <pc:chgData name="Chris Partridge" userId="fddcdfea-9f20-4de9-9127-456d5eaae227" providerId="ADAL" clId="{65EEA141-BB18-4452-9162-6CABAD843043}" dt="2025-05-20T14:30:07.153" v="244"/>
        <pc:sldMkLst>
          <pc:docMk/>
          <pc:sldMk cId="52835334" sldId="2142532464"/>
        </pc:sldMkLst>
      </pc:sldChg>
      <pc:sldChg chg="delSp modSp mod">
        <pc:chgData name="Chris Partridge" userId="fddcdfea-9f20-4de9-9127-456d5eaae227" providerId="ADAL" clId="{65EEA141-BB18-4452-9162-6CABAD843043}" dt="2025-05-20T15:00:29.234" v="1069" actId="478"/>
        <pc:sldMkLst>
          <pc:docMk/>
          <pc:sldMk cId="718724132" sldId="2142532465"/>
        </pc:sldMkLst>
        <pc:spChg chg="mod">
          <ac:chgData name="Chris Partridge" userId="fddcdfea-9f20-4de9-9127-456d5eaae227" providerId="ADAL" clId="{65EEA141-BB18-4452-9162-6CABAD843043}" dt="2025-05-20T14:30:59.111" v="273" actId="313"/>
          <ac:spMkLst>
            <pc:docMk/>
            <pc:sldMk cId="718724132" sldId="2142532465"/>
            <ac:spMk id="3" creationId="{670371FE-D837-D80C-8B59-F4E9EB100389}"/>
          </ac:spMkLst>
        </pc:spChg>
      </pc:sldChg>
      <pc:sldChg chg="del">
        <pc:chgData name="Chris Partridge" userId="fddcdfea-9f20-4de9-9127-456d5eaae227" providerId="ADAL" clId="{65EEA141-BB18-4452-9162-6CABAD843043}" dt="2025-05-20T16:27:53.167" v="1778" actId="2696"/>
        <pc:sldMkLst>
          <pc:docMk/>
          <pc:sldMk cId="4035360503" sldId="2142532467"/>
        </pc:sldMkLst>
      </pc:sldChg>
      <pc:sldChg chg="ord">
        <pc:chgData name="Chris Partridge" userId="fddcdfea-9f20-4de9-9127-456d5eaae227" providerId="ADAL" clId="{65EEA141-BB18-4452-9162-6CABAD843043}" dt="2025-05-20T14:30:07.153" v="244"/>
        <pc:sldMkLst>
          <pc:docMk/>
          <pc:sldMk cId="2490387091" sldId="2142532469"/>
        </pc:sldMkLst>
      </pc:sldChg>
      <pc:sldChg chg="del ord">
        <pc:chgData name="Chris Partridge" userId="fddcdfea-9f20-4de9-9127-456d5eaae227" providerId="ADAL" clId="{65EEA141-BB18-4452-9162-6CABAD843043}" dt="2025-05-22T11:43:30.291" v="3786" actId="47"/>
        <pc:sldMkLst>
          <pc:docMk/>
          <pc:sldMk cId="257079379" sldId="2142532470"/>
        </pc:sldMkLst>
      </pc:sldChg>
      <pc:sldChg chg="addSp delSp modSp mod ord chgLayout">
        <pc:chgData name="Chris Partridge" userId="fddcdfea-9f20-4de9-9127-456d5eaae227" providerId="ADAL" clId="{65EEA141-BB18-4452-9162-6CABAD843043}" dt="2025-05-20T14:59:40.499" v="1064" actId="1076"/>
        <pc:sldMkLst>
          <pc:docMk/>
          <pc:sldMk cId="989257281" sldId="2142532472"/>
        </pc:sldMkLst>
        <pc:spChg chg="mod ord">
          <ac:chgData name="Chris Partridge" userId="fddcdfea-9f20-4de9-9127-456d5eaae227" providerId="ADAL" clId="{65EEA141-BB18-4452-9162-6CABAD843043}" dt="2025-05-20T14:59:29.861" v="1063" actId="20577"/>
          <ac:spMkLst>
            <pc:docMk/>
            <pc:sldMk cId="989257281" sldId="2142532472"/>
            <ac:spMk id="3" creationId="{9995DC43-D774-C3A2-15FF-3143FD212E72}"/>
          </ac:spMkLst>
        </pc:spChg>
        <pc:spChg chg="mod ord">
          <ac:chgData name="Chris Partridge" userId="fddcdfea-9f20-4de9-9127-456d5eaae227" providerId="ADAL" clId="{65EEA141-BB18-4452-9162-6CABAD843043}" dt="2025-05-20T14:58:25.696" v="948" actId="6264"/>
          <ac:spMkLst>
            <pc:docMk/>
            <pc:sldMk cId="989257281" sldId="2142532472"/>
            <ac:spMk id="4" creationId="{47BE452F-29AA-8290-395A-3762B6C6631A}"/>
          </ac:spMkLst>
        </pc:spChg>
        <pc:spChg chg="mod">
          <ac:chgData name="Chris Partridge" userId="fddcdfea-9f20-4de9-9127-456d5eaae227" providerId="ADAL" clId="{65EEA141-BB18-4452-9162-6CABAD843043}" dt="2025-05-20T14:59:40.499" v="1064" actId="1076"/>
          <ac:spMkLst>
            <pc:docMk/>
            <pc:sldMk cId="989257281" sldId="2142532472"/>
            <ac:spMk id="5" creationId="{5E6DF14C-D272-24EB-341D-11B80A211706}"/>
          </ac:spMkLst>
        </pc:spChg>
        <pc:spChg chg="add mod ord">
          <ac:chgData name="Chris Partridge" userId="fddcdfea-9f20-4de9-9127-456d5eaae227" providerId="ADAL" clId="{65EEA141-BB18-4452-9162-6CABAD843043}" dt="2025-05-20T14:59:12.388" v="1032" actId="20577"/>
          <ac:spMkLst>
            <pc:docMk/>
            <pc:sldMk cId="989257281" sldId="2142532472"/>
            <ac:spMk id="8" creationId="{63E481ED-8D5B-08FF-CF63-4E4DB0ED6E8F}"/>
          </ac:spMkLst>
        </pc:spChg>
      </pc:sldChg>
      <pc:sldChg chg="ord">
        <pc:chgData name="Chris Partridge" userId="fddcdfea-9f20-4de9-9127-456d5eaae227" providerId="ADAL" clId="{65EEA141-BB18-4452-9162-6CABAD843043}" dt="2025-05-22T11:57:00.286" v="4223"/>
        <pc:sldMkLst>
          <pc:docMk/>
          <pc:sldMk cId="2849794557" sldId="2142532474"/>
        </pc:sldMkLst>
      </pc:sldChg>
      <pc:sldChg chg="del">
        <pc:chgData name="Chris Partridge" userId="fddcdfea-9f20-4de9-9127-456d5eaae227" providerId="ADAL" clId="{65EEA141-BB18-4452-9162-6CABAD843043}" dt="2025-05-22T11:41:57.626" v="3764" actId="47"/>
        <pc:sldMkLst>
          <pc:docMk/>
          <pc:sldMk cId="3956263170" sldId="2142532476"/>
        </pc:sldMkLst>
      </pc:sldChg>
      <pc:sldChg chg="modSp mod">
        <pc:chgData name="Chris Partridge" userId="fddcdfea-9f20-4de9-9127-456d5eaae227" providerId="ADAL" clId="{65EEA141-BB18-4452-9162-6CABAD843043}" dt="2025-05-22T11:19:41.701" v="3749" actId="20577"/>
        <pc:sldMkLst>
          <pc:docMk/>
          <pc:sldMk cId="1738820240" sldId="2142532478"/>
        </pc:sldMkLst>
        <pc:spChg chg="mod">
          <ac:chgData name="Chris Partridge" userId="fddcdfea-9f20-4de9-9127-456d5eaae227" providerId="ADAL" clId="{65EEA141-BB18-4452-9162-6CABAD843043}" dt="2025-05-20T16:28:34.003" v="1796" actId="114"/>
          <ac:spMkLst>
            <pc:docMk/>
            <pc:sldMk cId="1738820240" sldId="2142532478"/>
            <ac:spMk id="4" creationId="{4EC0DF0E-7107-4CDE-0CD4-AE7F4AEA7474}"/>
          </ac:spMkLst>
        </pc:spChg>
        <pc:spChg chg="mod">
          <ac:chgData name="Chris Partridge" userId="fddcdfea-9f20-4de9-9127-456d5eaae227" providerId="ADAL" clId="{65EEA141-BB18-4452-9162-6CABAD843043}" dt="2025-05-22T11:19:41.701" v="3749" actId="20577"/>
          <ac:spMkLst>
            <pc:docMk/>
            <pc:sldMk cId="1738820240" sldId="2142532478"/>
            <ac:spMk id="5" creationId="{D8D19D6E-6375-3B6F-3462-B4C341669FFA}"/>
          </ac:spMkLst>
        </pc:spChg>
      </pc:sldChg>
      <pc:sldChg chg="ord">
        <pc:chgData name="Chris Partridge" userId="fddcdfea-9f20-4de9-9127-456d5eaae227" providerId="ADAL" clId="{65EEA141-BB18-4452-9162-6CABAD843043}" dt="2025-05-21T12:26:34.115" v="1897"/>
        <pc:sldMkLst>
          <pc:docMk/>
          <pc:sldMk cId="2314543704" sldId="2142532479"/>
        </pc:sldMkLst>
      </pc:sldChg>
      <pc:sldChg chg="ord">
        <pc:chgData name="Chris Partridge" userId="fddcdfea-9f20-4de9-9127-456d5eaae227" providerId="ADAL" clId="{65EEA141-BB18-4452-9162-6CABAD843043}" dt="2025-05-21T12:26:34.115" v="1897"/>
        <pc:sldMkLst>
          <pc:docMk/>
          <pc:sldMk cId="2124098196" sldId="2142532480"/>
        </pc:sldMkLst>
      </pc:sldChg>
      <pc:sldChg chg="modSp mod">
        <pc:chgData name="Chris Partridge" userId="fddcdfea-9f20-4de9-9127-456d5eaae227" providerId="ADAL" clId="{65EEA141-BB18-4452-9162-6CABAD843043}" dt="2025-05-22T11:16:19.994" v="3716" actId="6549"/>
        <pc:sldMkLst>
          <pc:docMk/>
          <pc:sldMk cId="2659903208" sldId="2142532481"/>
        </pc:sldMkLst>
        <pc:spChg chg="mod">
          <ac:chgData name="Chris Partridge" userId="fddcdfea-9f20-4de9-9127-456d5eaae227" providerId="ADAL" clId="{65EEA141-BB18-4452-9162-6CABAD843043}" dt="2025-05-20T15:02:27.131" v="1145" actId="20577"/>
          <ac:spMkLst>
            <pc:docMk/>
            <pc:sldMk cId="2659903208" sldId="2142532481"/>
            <ac:spMk id="2" creationId="{426AF553-2F18-F5E4-9021-B32733BBD5FA}"/>
          </ac:spMkLst>
        </pc:spChg>
        <pc:spChg chg="mod">
          <ac:chgData name="Chris Partridge" userId="fddcdfea-9f20-4de9-9127-456d5eaae227" providerId="ADAL" clId="{65EEA141-BB18-4452-9162-6CABAD843043}" dt="2025-05-22T11:16:19.994" v="3716" actId="6549"/>
          <ac:spMkLst>
            <pc:docMk/>
            <pc:sldMk cId="2659903208" sldId="2142532481"/>
            <ac:spMk id="3" creationId="{A1E2FB69-EDC0-9344-9038-EF0184C03D50}"/>
          </ac:spMkLst>
        </pc:spChg>
      </pc:sldChg>
      <pc:sldChg chg="ord">
        <pc:chgData name="Chris Partridge" userId="fddcdfea-9f20-4de9-9127-456d5eaae227" providerId="ADAL" clId="{65EEA141-BB18-4452-9162-6CABAD843043}" dt="2025-05-20T15:00:18.423" v="1068"/>
        <pc:sldMkLst>
          <pc:docMk/>
          <pc:sldMk cId="3773664021" sldId="2142532482"/>
        </pc:sldMkLst>
      </pc:sldChg>
      <pc:sldChg chg="ord">
        <pc:chgData name="Chris Partridge" userId="fddcdfea-9f20-4de9-9127-456d5eaae227" providerId="ADAL" clId="{65EEA141-BB18-4452-9162-6CABAD843043}" dt="2025-05-20T15:00:18.423" v="1068"/>
        <pc:sldMkLst>
          <pc:docMk/>
          <pc:sldMk cId="3447033663" sldId="2142532484"/>
        </pc:sldMkLst>
      </pc:sldChg>
      <pc:sldChg chg="ord">
        <pc:chgData name="Chris Partridge" userId="fddcdfea-9f20-4de9-9127-456d5eaae227" providerId="ADAL" clId="{65EEA141-BB18-4452-9162-6CABAD843043}" dt="2025-05-20T15:00:18.423" v="1068"/>
        <pc:sldMkLst>
          <pc:docMk/>
          <pc:sldMk cId="3284153898" sldId="2142532487"/>
        </pc:sldMkLst>
      </pc:sldChg>
      <pc:sldChg chg="del ord">
        <pc:chgData name="Chris Partridge" userId="fddcdfea-9f20-4de9-9127-456d5eaae227" providerId="ADAL" clId="{65EEA141-BB18-4452-9162-6CABAD843043}" dt="2025-05-20T14:57:18.980" v="931" actId="47"/>
        <pc:sldMkLst>
          <pc:docMk/>
          <pc:sldMk cId="2882830148" sldId="2142532488"/>
        </pc:sldMkLst>
      </pc:sldChg>
      <pc:sldChg chg="addSp modSp">
        <pc:chgData name="Chris Partridge" userId="fddcdfea-9f20-4de9-9127-456d5eaae227" providerId="ADAL" clId="{65EEA141-BB18-4452-9162-6CABAD843043}" dt="2025-05-22T11:54:17.107" v="4057"/>
        <pc:sldMkLst>
          <pc:docMk/>
          <pc:sldMk cId="629960547" sldId="2142532498"/>
        </pc:sldMkLst>
        <pc:spChg chg="add mod">
          <ac:chgData name="Chris Partridge" userId="fddcdfea-9f20-4de9-9127-456d5eaae227" providerId="ADAL" clId="{65EEA141-BB18-4452-9162-6CABAD843043}" dt="2025-05-22T11:54:17.107" v="4057"/>
          <ac:spMkLst>
            <pc:docMk/>
            <pc:sldMk cId="629960547" sldId="2142532498"/>
            <ac:spMk id="4" creationId="{E00C6117-749B-3292-1B0E-F5A6A8DB6547}"/>
          </ac:spMkLst>
        </pc:spChg>
      </pc:sldChg>
      <pc:sldChg chg="modSp mod">
        <pc:chgData name="Chris Partridge" userId="fddcdfea-9f20-4de9-9127-456d5eaae227" providerId="ADAL" clId="{65EEA141-BB18-4452-9162-6CABAD843043}" dt="2025-05-21T14:09:21.779" v="2570" actId="15"/>
        <pc:sldMkLst>
          <pc:docMk/>
          <pc:sldMk cId="3844567500" sldId="2142532500"/>
        </pc:sldMkLst>
        <pc:spChg chg="mod">
          <ac:chgData name="Chris Partridge" userId="fddcdfea-9f20-4de9-9127-456d5eaae227" providerId="ADAL" clId="{65EEA141-BB18-4452-9162-6CABAD843043}" dt="2025-05-21T14:00:51.604" v="2444" actId="20577"/>
          <ac:spMkLst>
            <pc:docMk/>
            <pc:sldMk cId="3844567500" sldId="2142532500"/>
            <ac:spMk id="4" creationId="{1C6CAD24-779B-5807-2150-A2BFC1BC63D6}"/>
          </ac:spMkLst>
        </pc:spChg>
        <pc:spChg chg="mod">
          <ac:chgData name="Chris Partridge" userId="fddcdfea-9f20-4de9-9127-456d5eaae227" providerId="ADAL" clId="{65EEA141-BB18-4452-9162-6CABAD843043}" dt="2025-05-21T14:09:21.779" v="2570" actId="15"/>
          <ac:spMkLst>
            <pc:docMk/>
            <pc:sldMk cId="3844567500" sldId="2142532500"/>
            <ac:spMk id="5" creationId="{65EEC3B9-4D43-DC96-4810-A900A3E9D525}"/>
          </ac:spMkLst>
        </pc:spChg>
      </pc:sldChg>
      <pc:sldChg chg="modSp mod">
        <pc:chgData name="Chris Partridge" userId="fddcdfea-9f20-4de9-9127-456d5eaae227" providerId="ADAL" clId="{65EEA141-BB18-4452-9162-6CABAD843043}" dt="2025-05-22T11:56:48.987" v="4221" actId="20577"/>
        <pc:sldMkLst>
          <pc:docMk/>
          <pc:sldMk cId="1460258118" sldId="2142532501"/>
        </pc:sldMkLst>
        <pc:spChg chg="mod">
          <ac:chgData name="Chris Partridge" userId="fddcdfea-9f20-4de9-9127-456d5eaae227" providerId="ADAL" clId="{65EEA141-BB18-4452-9162-6CABAD843043}" dt="2025-05-21T14:13:03.163" v="2722" actId="20577"/>
          <ac:spMkLst>
            <pc:docMk/>
            <pc:sldMk cId="1460258118" sldId="2142532501"/>
            <ac:spMk id="2" creationId="{9BFE95AE-48D5-13D4-2758-5AD5C491C9C4}"/>
          </ac:spMkLst>
        </pc:spChg>
        <pc:spChg chg="mod">
          <ac:chgData name="Chris Partridge" userId="fddcdfea-9f20-4de9-9127-456d5eaae227" providerId="ADAL" clId="{65EEA141-BB18-4452-9162-6CABAD843043}" dt="2025-05-22T11:56:48.987" v="4221" actId="20577"/>
          <ac:spMkLst>
            <pc:docMk/>
            <pc:sldMk cId="1460258118" sldId="2142532501"/>
            <ac:spMk id="3" creationId="{7B674FD7-8DE6-29C1-FF44-7FBE9F666651}"/>
          </ac:spMkLst>
        </pc:spChg>
      </pc:sldChg>
      <pc:sldChg chg="ord">
        <pc:chgData name="Chris Partridge" userId="fddcdfea-9f20-4de9-9127-456d5eaae227" providerId="ADAL" clId="{65EEA141-BB18-4452-9162-6CABAD843043}" dt="2025-05-21T12:26:34.115" v="1897"/>
        <pc:sldMkLst>
          <pc:docMk/>
          <pc:sldMk cId="2993020300" sldId="2142532503"/>
        </pc:sldMkLst>
      </pc:sldChg>
      <pc:sldChg chg="addSp modSp mod ord">
        <pc:chgData name="Chris Partridge" userId="fddcdfea-9f20-4de9-9127-456d5eaae227" providerId="ADAL" clId="{65EEA141-BB18-4452-9162-6CABAD843043}" dt="2025-05-21T12:26:08.836" v="1893"/>
        <pc:sldMkLst>
          <pc:docMk/>
          <pc:sldMk cId="301486507" sldId="2142532506"/>
        </pc:sldMkLst>
        <pc:cxnChg chg="add mod">
          <ac:chgData name="Chris Partridge" userId="fddcdfea-9f20-4de9-9127-456d5eaae227" providerId="ADAL" clId="{65EEA141-BB18-4452-9162-6CABAD843043}" dt="2025-05-21T12:26:00.375" v="1891"/>
          <ac:cxnSpMkLst>
            <pc:docMk/>
            <pc:sldMk cId="301486507" sldId="2142532506"/>
            <ac:cxnSpMk id="4" creationId="{AEF52049-DD90-4421-BB17-D419498370C4}"/>
          </ac:cxnSpMkLst>
        </pc:cxnChg>
      </pc:sldChg>
      <pc:sldChg chg="addSp modSp mod ord modClrScheme chgLayout">
        <pc:chgData name="Chris Partridge" userId="fddcdfea-9f20-4de9-9127-456d5eaae227" providerId="ADAL" clId="{65EEA141-BB18-4452-9162-6CABAD843043}" dt="2025-05-22T09:47:17.630" v="3634"/>
        <pc:sldMkLst>
          <pc:docMk/>
          <pc:sldMk cId="2364626725" sldId="2142532507"/>
        </pc:sldMkLst>
        <pc:spChg chg="mod ord">
          <ac:chgData name="Chris Partridge" userId="fddcdfea-9f20-4de9-9127-456d5eaae227" providerId="ADAL" clId="{65EEA141-BB18-4452-9162-6CABAD843043}" dt="2025-05-18T19:19:13.514" v="120" actId="700"/>
          <ac:spMkLst>
            <pc:docMk/>
            <pc:sldMk cId="2364626725" sldId="2142532507"/>
            <ac:spMk id="2" creationId="{16908BE3-28A9-04B6-65DB-F3913FA0560A}"/>
          </ac:spMkLst>
        </pc:spChg>
        <pc:spChg chg="mod ord">
          <ac:chgData name="Chris Partridge" userId="fddcdfea-9f20-4de9-9127-456d5eaae227" providerId="ADAL" clId="{65EEA141-BB18-4452-9162-6CABAD843043}" dt="2025-05-18T19:19:13.514" v="120" actId="700"/>
          <ac:spMkLst>
            <pc:docMk/>
            <pc:sldMk cId="2364626725" sldId="2142532507"/>
            <ac:spMk id="3" creationId="{46C1F95C-A00D-1DA6-FA57-7B9B3E9F9414}"/>
          </ac:spMkLst>
        </pc:spChg>
        <pc:spChg chg="add mod ord">
          <ac:chgData name="Chris Partridge" userId="fddcdfea-9f20-4de9-9127-456d5eaae227" providerId="ADAL" clId="{65EEA141-BB18-4452-9162-6CABAD843043}" dt="2025-05-21T12:57:47.136" v="2362" actId="6549"/>
          <ac:spMkLst>
            <pc:docMk/>
            <pc:sldMk cId="2364626725" sldId="2142532507"/>
            <ac:spMk id="4" creationId="{7ACE3459-007C-9ACD-ED65-CC02327530AC}"/>
          </ac:spMkLst>
        </pc:spChg>
      </pc:sldChg>
      <pc:sldChg chg="addSp modSp mod modClrScheme chgLayout">
        <pc:chgData name="Chris Partridge" userId="fddcdfea-9f20-4de9-9127-456d5eaae227" providerId="ADAL" clId="{65EEA141-BB18-4452-9162-6CABAD843043}" dt="2025-05-20T14:56:29.932" v="927" actId="6549"/>
        <pc:sldMkLst>
          <pc:docMk/>
          <pc:sldMk cId="108851795" sldId="2142532508"/>
        </pc:sldMkLst>
        <pc:spChg chg="mod ord">
          <ac:chgData name="Chris Partridge" userId="fddcdfea-9f20-4de9-9127-456d5eaae227" providerId="ADAL" clId="{65EEA141-BB18-4452-9162-6CABAD843043}" dt="2025-05-20T14:56:29.932" v="927" actId="6549"/>
          <ac:spMkLst>
            <pc:docMk/>
            <pc:sldMk cId="108851795" sldId="2142532508"/>
            <ac:spMk id="2" creationId="{4130AC45-2F27-58B7-6127-C164F8B35995}"/>
          </ac:spMkLst>
        </pc:spChg>
        <pc:spChg chg="mod ord">
          <ac:chgData name="Chris Partridge" userId="fddcdfea-9f20-4de9-9127-456d5eaae227" providerId="ADAL" clId="{65EEA141-BB18-4452-9162-6CABAD843043}" dt="2025-05-20T14:52:03.349" v="666" actId="700"/>
          <ac:spMkLst>
            <pc:docMk/>
            <pc:sldMk cId="108851795" sldId="2142532508"/>
            <ac:spMk id="3" creationId="{89C3BCAD-B73B-2A97-32F1-0ABCE182CEF2}"/>
          </ac:spMkLst>
        </pc:spChg>
        <pc:spChg chg="add mod ord">
          <ac:chgData name="Chris Partridge" userId="fddcdfea-9f20-4de9-9127-456d5eaae227" providerId="ADAL" clId="{65EEA141-BB18-4452-9162-6CABAD843043}" dt="2025-05-20T14:54:19.644" v="816" actId="20577"/>
          <ac:spMkLst>
            <pc:docMk/>
            <pc:sldMk cId="108851795" sldId="2142532508"/>
            <ac:spMk id="4" creationId="{4C5F8B0D-251C-AFC6-89BB-BC2337E55949}"/>
          </ac:spMkLst>
        </pc:spChg>
      </pc:sldChg>
      <pc:sldChg chg="addSp delSp modSp new mod modClrScheme chgLayout">
        <pc:chgData name="Chris Partridge" userId="fddcdfea-9f20-4de9-9127-456d5eaae227" providerId="ADAL" clId="{65EEA141-BB18-4452-9162-6CABAD843043}" dt="2025-05-22T11:09:51.689" v="3673" actId="404"/>
        <pc:sldMkLst>
          <pc:docMk/>
          <pc:sldMk cId="535863721" sldId="2142532509"/>
        </pc:sldMkLst>
        <pc:spChg chg="mod ord">
          <ac:chgData name="Chris Partridge" userId="fddcdfea-9f20-4de9-9127-456d5eaae227" providerId="ADAL" clId="{65EEA141-BB18-4452-9162-6CABAD843043}" dt="2025-05-20T14:33:53.508" v="332" actId="700"/>
          <ac:spMkLst>
            <pc:docMk/>
            <pc:sldMk cId="535863721" sldId="2142532509"/>
            <ac:spMk id="2" creationId="{705D3B96-E9FB-9515-D937-D33A634E2507}"/>
          </ac:spMkLst>
        </pc:spChg>
        <pc:spChg chg="mod ord">
          <ac:chgData name="Chris Partridge" userId="fddcdfea-9f20-4de9-9127-456d5eaae227" providerId="ADAL" clId="{65EEA141-BB18-4452-9162-6CABAD843043}" dt="2025-05-20T14:33:53.508" v="332" actId="700"/>
          <ac:spMkLst>
            <pc:docMk/>
            <pc:sldMk cId="535863721" sldId="2142532509"/>
            <ac:spMk id="4" creationId="{BF7EED78-05AB-698C-DD0A-F8EB335882E3}"/>
          </ac:spMkLst>
        </pc:spChg>
        <pc:spChg chg="add mod">
          <ac:chgData name="Chris Partridge" userId="fddcdfea-9f20-4de9-9127-456d5eaae227" providerId="ADAL" clId="{65EEA141-BB18-4452-9162-6CABAD843043}" dt="2025-05-21T12:29:59.649" v="1938" actId="114"/>
          <ac:spMkLst>
            <pc:docMk/>
            <pc:sldMk cId="535863721" sldId="2142532509"/>
            <ac:spMk id="6" creationId="{B106CC5C-6608-82B6-F7C4-A5B3161EDA67}"/>
          </ac:spMkLst>
        </pc:spChg>
        <pc:spChg chg="add mod">
          <ac:chgData name="Chris Partridge" userId="fddcdfea-9f20-4de9-9127-456d5eaae227" providerId="ADAL" clId="{65EEA141-BB18-4452-9162-6CABAD843043}" dt="2025-05-22T11:09:51.689" v="3673" actId="404"/>
          <ac:spMkLst>
            <pc:docMk/>
            <pc:sldMk cId="535863721" sldId="2142532509"/>
            <ac:spMk id="7" creationId="{6AED13E8-4010-5842-7695-A54601258D61}"/>
          </ac:spMkLst>
        </pc:spChg>
        <pc:spChg chg="add mod">
          <ac:chgData name="Chris Partridge" userId="fddcdfea-9f20-4de9-9127-456d5eaae227" providerId="ADAL" clId="{65EEA141-BB18-4452-9162-6CABAD843043}" dt="2025-05-22T11:09:21.348" v="3663" actId="1076"/>
          <ac:spMkLst>
            <pc:docMk/>
            <pc:sldMk cId="535863721" sldId="2142532509"/>
            <ac:spMk id="12" creationId="{0228C856-7908-B9E0-B6E9-7C1950CAEC6C}"/>
          </ac:spMkLst>
        </pc:spChg>
        <pc:spChg chg="add mod">
          <ac:chgData name="Chris Partridge" userId="fddcdfea-9f20-4de9-9127-456d5eaae227" providerId="ADAL" clId="{65EEA141-BB18-4452-9162-6CABAD843043}" dt="2025-05-22T11:09:21.348" v="3663" actId="1076"/>
          <ac:spMkLst>
            <pc:docMk/>
            <pc:sldMk cId="535863721" sldId="2142532509"/>
            <ac:spMk id="14" creationId="{72767CC1-A24F-540A-E801-E211165767DB}"/>
          </ac:spMkLst>
        </pc:spChg>
        <pc:spChg chg="add mod">
          <ac:chgData name="Chris Partridge" userId="fddcdfea-9f20-4de9-9127-456d5eaae227" providerId="ADAL" clId="{65EEA141-BB18-4452-9162-6CABAD843043}" dt="2025-05-22T11:09:21.348" v="3663" actId="1076"/>
          <ac:spMkLst>
            <pc:docMk/>
            <pc:sldMk cId="535863721" sldId="2142532509"/>
            <ac:spMk id="16" creationId="{E8A6DFB5-EE96-C6CC-D493-4A3786ECAFEA}"/>
          </ac:spMkLst>
        </pc:spChg>
        <pc:graphicFrameChg chg="add mod modGraphic">
          <ac:chgData name="Chris Partridge" userId="fddcdfea-9f20-4de9-9127-456d5eaae227" providerId="ADAL" clId="{65EEA141-BB18-4452-9162-6CABAD843043}" dt="2025-05-22T11:09:21.348" v="3663" actId="1076"/>
          <ac:graphicFrameMkLst>
            <pc:docMk/>
            <pc:sldMk cId="535863721" sldId="2142532509"/>
            <ac:graphicFrameMk id="5" creationId="{AE05816B-4758-D344-30B0-55B0EBF40556}"/>
          </ac:graphicFrameMkLst>
        </pc:graphicFrameChg>
        <pc:graphicFrameChg chg="add mod modGraphic">
          <ac:chgData name="Chris Partridge" userId="fddcdfea-9f20-4de9-9127-456d5eaae227" providerId="ADAL" clId="{65EEA141-BB18-4452-9162-6CABAD843043}" dt="2025-05-22T11:09:21.348" v="3663" actId="1076"/>
          <ac:graphicFrameMkLst>
            <pc:docMk/>
            <pc:sldMk cId="535863721" sldId="2142532509"/>
            <ac:graphicFrameMk id="10" creationId="{CF5D0421-ABAA-C8D8-F00F-AA51657059DE}"/>
          </ac:graphicFrameMkLst>
        </pc:graphicFrameChg>
      </pc:sldChg>
      <pc:sldChg chg="new del">
        <pc:chgData name="Chris Partridge" userId="fddcdfea-9f20-4de9-9127-456d5eaae227" providerId="ADAL" clId="{65EEA141-BB18-4452-9162-6CABAD843043}" dt="2025-05-20T14:33:02.575" v="292" actId="680"/>
        <pc:sldMkLst>
          <pc:docMk/>
          <pc:sldMk cId="1116002498" sldId="2142532509"/>
        </pc:sldMkLst>
      </pc:sldChg>
      <pc:sldChg chg="modSp add mod">
        <pc:chgData name="Chris Partridge" userId="fddcdfea-9f20-4de9-9127-456d5eaae227" providerId="ADAL" clId="{65EEA141-BB18-4452-9162-6CABAD843043}" dt="2025-05-21T12:31:20.553" v="1949" actId="1076"/>
        <pc:sldMkLst>
          <pc:docMk/>
          <pc:sldMk cId="2635773650" sldId="2142532510"/>
        </pc:sldMkLst>
        <pc:spChg chg="mod">
          <ac:chgData name="Chris Partridge" userId="fddcdfea-9f20-4de9-9127-456d5eaae227" providerId="ADAL" clId="{65EEA141-BB18-4452-9162-6CABAD843043}" dt="2025-05-21T12:31:20.553" v="1949" actId="1076"/>
          <ac:spMkLst>
            <pc:docMk/>
            <pc:sldMk cId="2635773650" sldId="2142532510"/>
            <ac:spMk id="11" creationId="{8951021B-D4B8-B1F3-2895-E5B7297B5F3A}"/>
          </ac:spMkLst>
        </pc:spChg>
        <pc:spChg chg="mod">
          <ac:chgData name="Chris Partridge" userId="fddcdfea-9f20-4de9-9127-456d5eaae227" providerId="ADAL" clId="{65EEA141-BB18-4452-9162-6CABAD843043}" dt="2025-05-21T12:31:15.221" v="1948" actId="108"/>
          <ac:spMkLst>
            <pc:docMk/>
            <pc:sldMk cId="2635773650" sldId="2142532510"/>
            <ac:spMk id="20" creationId="{1C83342E-710B-0028-C111-D40F8728B370}"/>
          </ac:spMkLst>
        </pc:spChg>
        <pc:spChg chg="mod">
          <ac:chgData name="Chris Partridge" userId="fddcdfea-9f20-4de9-9127-456d5eaae227" providerId="ADAL" clId="{65EEA141-BB18-4452-9162-6CABAD843043}" dt="2025-05-20T14:57:26.225" v="941" actId="6549"/>
          <ac:spMkLst>
            <pc:docMk/>
            <pc:sldMk cId="2635773650" sldId="2142532510"/>
            <ac:spMk id="238" creationId="{604D9A43-2D40-603F-7472-877DAE33202B}"/>
          </ac:spMkLst>
        </pc:spChg>
      </pc:sldChg>
      <pc:sldChg chg="modSp add mod">
        <pc:chgData name="Chris Partridge" userId="fddcdfea-9f20-4de9-9127-456d5eaae227" providerId="ADAL" clId="{65EEA141-BB18-4452-9162-6CABAD843043}" dt="2025-05-20T15:01:18.874" v="1075" actId="20577"/>
        <pc:sldMkLst>
          <pc:docMk/>
          <pc:sldMk cId="2394817777" sldId="2142532511"/>
        </pc:sldMkLst>
        <pc:spChg chg="mod">
          <ac:chgData name="Chris Partridge" userId="fddcdfea-9f20-4de9-9127-456d5eaae227" providerId="ADAL" clId="{65EEA141-BB18-4452-9162-6CABAD843043}" dt="2025-05-20T15:01:18.874" v="1075" actId="20577"/>
          <ac:spMkLst>
            <pc:docMk/>
            <pc:sldMk cId="2394817777" sldId="2142532511"/>
            <ac:spMk id="5" creationId="{D7B1326E-D6E1-0048-F4E4-2E4CBF573062}"/>
          </ac:spMkLst>
        </pc:spChg>
      </pc:sldChg>
      <pc:sldChg chg="modSp add mod">
        <pc:chgData name="Chris Partridge" userId="fddcdfea-9f20-4de9-9127-456d5eaae227" providerId="ADAL" clId="{65EEA141-BB18-4452-9162-6CABAD843043}" dt="2025-05-20T16:19:12.058" v="1394" actId="20577"/>
        <pc:sldMkLst>
          <pc:docMk/>
          <pc:sldMk cId="3838713810" sldId="2142532512"/>
        </pc:sldMkLst>
        <pc:spChg chg="mod">
          <ac:chgData name="Chris Partridge" userId="fddcdfea-9f20-4de9-9127-456d5eaae227" providerId="ADAL" clId="{65EEA141-BB18-4452-9162-6CABAD843043}" dt="2025-05-20T16:19:12.058" v="1394" actId="20577"/>
          <ac:spMkLst>
            <pc:docMk/>
            <pc:sldMk cId="3838713810" sldId="2142532512"/>
            <ac:spMk id="5" creationId="{51289B5A-59EB-CF0D-1DE2-B52A03C9EC6A}"/>
          </ac:spMkLst>
        </pc:spChg>
      </pc:sldChg>
      <pc:sldChg chg="modSp add mod">
        <pc:chgData name="Chris Partridge" userId="fddcdfea-9f20-4de9-9127-456d5eaae227" providerId="ADAL" clId="{65EEA141-BB18-4452-9162-6CABAD843043}" dt="2025-05-22T11:17:12.980" v="3748" actId="20577"/>
        <pc:sldMkLst>
          <pc:docMk/>
          <pc:sldMk cId="1912248832" sldId="2142532513"/>
        </pc:sldMkLst>
        <pc:spChg chg="mod">
          <ac:chgData name="Chris Partridge" userId="fddcdfea-9f20-4de9-9127-456d5eaae227" providerId="ADAL" clId="{65EEA141-BB18-4452-9162-6CABAD843043}" dt="2025-05-20T16:27:46.344" v="1777" actId="20577"/>
          <ac:spMkLst>
            <pc:docMk/>
            <pc:sldMk cId="1912248832" sldId="2142532513"/>
            <ac:spMk id="2" creationId="{B937CC6F-FB57-8B1A-AEC0-EF5EBD79AD47}"/>
          </ac:spMkLst>
        </pc:spChg>
        <pc:spChg chg="mod">
          <ac:chgData name="Chris Partridge" userId="fddcdfea-9f20-4de9-9127-456d5eaae227" providerId="ADAL" clId="{65EEA141-BB18-4452-9162-6CABAD843043}" dt="2025-05-22T11:17:12.980" v="3748" actId="20577"/>
          <ac:spMkLst>
            <pc:docMk/>
            <pc:sldMk cId="1912248832" sldId="2142532513"/>
            <ac:spMk id="3" creationId="{A093562C-2C42-909C-DBB3-F37FD9F5CBD7}"/>
          </ac:spMkLst>
        </pc:spChg>
      </pc:sldChg>
      <pc:sldChg chg="addSp delSp modSp new mod modClrScheme chgLayout">
        <pc:chgData name="Chris Partridge" userId="fddcdfea-9f20-4de9-9127-456d5eaae227" providerId="ADAL" clId="{65EEA141-BB18-4452-9162-6CABAD843043}" dt="2025-05-21T13:59:08.045" v="2394" actId="114"/>
        <pc:sldMkLst>
          <pc:docMk/>
          <pc:sldMk cId="1720878787" sldId="2142532514"/>
        </pc:sldMkLst>
        <pc:spChg chg="del mod ord">
          <ac:chgData name="Chris Partridge" userId="fddcdfea-9f20-4de9-9127-456d5eaae227" providerId="ADAL" clId="{65EEA141-BB18-4452-9162-6CABAD843043}" dt="2025-05-21T12:49:55.363" v="1964" actId="700"/>
          <ac:spMkLst>
            <pc:docMk/>
            <pc:sldMk cId="1720878787" sldId="2142532514"/>
            <ac:spMk id="2" creationId="{4BE2D99B-189F-4446-97B1-5EEED92F9CDB}"/>
          </ac:spMkLst>
        </pc:spChg>
        <pc:spChg chg="mod ord">
          <ac:chgData name="Chris Partridge" userId="fddcdfea-9f20-4de9-9127-456d5eaae227" providerId="ADAL" clId="{65EEA141-BB18-4452-9162-6CABAD843043}" dt="2025-05-21T12:49:55.363" v="1964" actId="700"/>
          <ac:spMkLst>
            <pc:docMk/>
            <pc:sldMk cId="1720878787" sldId="2142532514"/>
            <ac:spMk id="3" creationId="{AAD3409F-D468-07BC-8193-210E9E8F7AD4}"/>
          </ac:spMkLst>
        </pc:spChg>
        <pc:spChg chg="add mod ord">
          <ac:chgData name="Chris Partridge" userId="fddcdfea-9f20-4de9-9127-456d5eaae227" providerId="ADAL" clId="{65EEA141-BB18-4452-9162-6CABAD843043}" dt="2025-05-21T12:50:34.059" v="1976" actId="20577"/>
          <ac:spMkLst>
            <pc:docMk/>
            <pc:sldMk cId="1720878787" sldId="2142532514"/>
            <ac:spMk id="4" creationId="{E46BE670-5BDC-AEE9-BE79-477A533A4DAF}"/>
          </ac:spMkLst>
        </pc:spChg>
        <pc:spChg chg="add mod ord">
          <ac:chgData name="Chris Partridge" userId="fddcdfea-9f20-4de9-9127-456d5eaae227" providerId="ADAL" clId="{65EEA141-BB18-4452-9162-6CABAD843043}" dt="2025-05-21T13:59:08.045" v="2394" actId="114"/>
          <ac:spMkLst>
            <pc:docMk/>
            <pc:sldMk cId="1720878787" sldId="2142532514"/>
            <ac:spMk id="5" creationId="{D8531BD0-F437-CB91-0CF5-90A0AA3B707C}"/>
          </ac:spMkLst>
        </pc:spChg>
      </pc:sldChg>
      <pc:sldChg chg="modSp add mod">
        <pc:chgData name="Chris Partridge" userId="fddcdfea-9f20-4de9-9127-456d5eaae227" providerId="ADAL" clId="{65EEA141-BB18-4452-9162-6CABAD843043}" dt="2025-05-21T13:59:51.701" v="2412" actId="20577"/>
        <pc:sldMkLst>
          <pc:docMk/>
          <pc:sldMk cId="40485268" sldId="2142532515"/>
        </pc:sldMkLst>
        <pc:spChg chg="mod">
          <ac:chgData name="Chris Partridge" userId="fddcdfea-9f20-4de9-9127-456d5eaae227" providerId="ADAL" clId="{65EEA141-BB18-4452-9162-6CABAD843043}" dt="2025-05-21T13:59:51.701" v="2412" actId="20577"/>
          <ac:spMkLst>
            <pc:docMk/>
            <pc:sldMk cId="40485268" sldId="2142532515"/>
            <ac:spMk id="5" creationId="{E06C051F-F69D-1533-F43E-84F6AFE35B9C}"/>
          </ac:spMkLst>
        </pc:spChg>
      </pc:sldChg>
      <pc:sldChg chg="add">
        <pc:chgData name="Chris Partridge" userId="fddcdfea-9f20-4de9-9127-456d5eaae227" providerId="ADAL" clId="{65EEA141-BB18-4452-9162-6CABAD843043}" dt="2025-05-21T14:21:33.543" v="2742"/>
        <pc:sldMkLst>
          <pc:docMk/>
          <pc:sldMk cId="1766914389" sldId="2142532516"/>
        </pc:sldMkLst>
      </pc:sldChg>
      <pc:sldChg chg="add">
        <pc:chgData name="Chris Partridge" userId="fddcdfea-9f20-4de9-9127-456d5eaae227" providerId="ADAL" clId="{65EEA141-BB18-4452-9162-6CABAD843043}" dt="2025-05-21T14:29:01.206" v="2744"/>
        <pc:sldMkLst>
          <pc:docMk/>
          <pc:sldMk cId="2236893745" sldId="2142532517"/>
        </pc:sldMkLst>
      </pc:sldChg>
      <pc:sldChg chg="addSp delSp modSp new mod modClrScheme chgLayout">
        <pc:chgData name="Chris Partridge" userId="fddcdfea-9f20-4de9-9127-456d5eaae227" providerId="ADAL" clId="{65EEA141-BB18-4452-9162-6CABAD843043}" dt="2025-05-21T14:41:16.607" v="2887" actId="20577"/>
        <pc:sldMkLst>
          <pc:docMk/>
          <pc:sldMk cId="3667672815" sldId="2142532518"/>
        </pc:sldMkLst>
        <pc:spChg chg="del mod ord">
          <ac:chgData name="Chris Partridge" userId="fddcdfea-9f20-4de9-9127-456d5eaae227" providerId="ADAL" clId="{65EEA141-BB18-4452-9162-6CABAD843043}" dt="2025-05-21T14:31:30.976" v="2746" actId="700"/>
          <ac:spMkLst>
            <pc:docMk/>
            <pc:sldMk cId="3667672815" sldId="2142532518"/>
            <ac:spMk id="2" creationId="{C7CDACA8-62FB-9A93-C938-B3578B3DE7E3}"/>
          </ac:spMkLst>
        </pc:spChg>
        <pc:spChg chg="del">
          <ac:chgData name="Chris Partridge" userId="fddcdfea-9f20-4de9-9127-456d5eaae227" providerId="ADAL" clId="{65EEA141-BB18-4452-9162-6CABAD843043}" dt="2025-05-21T14:31:30.976" v="2746" actId="700"/>
          <ac:spMkLst>
            <pc:docMk/>
            <pc:sldMk cId="3667672815" sldId="2142532518"/>
            <ac:spMk id="3" creationId="{5BA4324E-7739-13E2-C603-07050F0ECC63}"/>
          </ac:spMkLst>
        </pc:spChg>
        <pc:spChg chg="mod ord">
          <ac:chgData name="Chris Partridge" userId="fddcdfea-9f20-4de9-9127-456d5eaae227" providerId="ADAL" clId="{65EEA141-BB18-4452-9162-6CABAD843043}" dt="2025-05-21T14:31:30.976" v="2746" actId="700"/>
          <ac:spMkLst>
            <pc:docMk/>
            <pc:sldMk cId="3667672815" sldId="2142532518"/>
            <ac:spMk id="4" creationId="{0767B739-F05A-EC6F-2F33-6B0B08E3D364}"/>
          </ac:spMkLst>
        </pc:spChg>
        <pc:spChg chg="add mod ord">
          <ac:chgData name="Chris Partridge" userId="fddcdfea-9f20-4de9-9127-456d5eaae227" providerId="ADAL" clId="{65EEA141-BB18-4452-9162-6CABAD843043}" dt="2025-05-21T14:40:04.305" v="2803" actId="20577"/>
          <ac:spMkLst>
            <pc:docMk/>
            <pc:sldMk cId="3667672815" sldId="2142532518"/>
            <ac:spMk id="5" creationId="{77C3732B-9E3D-39AF-F347-D1114CA2980F}"/>
          </ac:spMkLst>
        </pc:spChg>
        <pc:spChg chg="add mod">
          <ac:chgData name="Chris Partridge" userId="fddcdfea-9f20-4de9-9127-456d5eaae227" providerId="ADAL" clId="{65EEA141-BB18-4452-9162-6CABAD843043}" dt="2025-05-21T14:41:16.607" v="2887" actId="20577"/>
          <ac:spMkLst>
            <pc:docMk/>
            <pc:sldMk cId="3667672815" sldId="2142532518"/>
            <ac:spMk id="8" creationId="{3EE34478-F5B1-CEFD-E3D8-FF8D0592ECE9}"/>
          </ac:spMkLst>
        </pc:spChg>
        <pc:picChg chg="add mod">
          <ac:chgData name="Chris Partridge" userId="fddcdfea-9f20-4de9-9127-456d5eaae227" providerId="ADAL" clId="{65EEA141-BB18-4452-9162-6CABAD843043}" dt="2025-05-21T14:31:39.821" v="2749" actId="1076"/>
          <ac:picMkLst>
            <pc:docMk/>
            <pc:sldMk cId="3667672815" sldId="2142532518"/>
            <ac:picMk id="6" creationId="{8F74C9E9-C074-F5FA-974B-75D8A7888A08}"/>
          </ac:picMkLst>
        </pc:picChg>
      </pc:sldChg>
      <pc:sldChg chg="addSp modSp new mod">
        <pc:chgData name="Chris Partridge" userId="fddcdfea-9f20-4de9-9127-456d5eaae227" providerId="ADAL" clId="{65EEA141-BB18-4452-9162-6CABAD843043}" dt="2025-05-22T11:53:22.337" v="4051"/>
        <pc:sldMkLst>
          <pc:docMk/>
          <pc:sldMk cId="933630485" sldId="2142532519"/>
        </pc:sldMkLst>
        <pc:spChg chg="mod">
          <ac:chgData name="Chris Partridge" userId="fddcdfea-9f20-4de9-9127-456d5eaae227" providerId="ADAL" clId="{65EEA141-BB18-4452-9162-6CABAD843043}" dt="2025-05-21T14:41:38.128" v="2900" actId="20577"/>
          <ac:spMkLst>
            <pc:docMk/>
            <pc:sldMk cId="933630485" sldId="2142532519"/>
            <ac:spMk id="2" creationId="{932B4743-E293-EA72-1E13-3C62373FA262}"/>
          </ac:spMkLst>
        </pc:spChg>
        <pc:spChg chg="add mod">
          <ac:chgData name="Chris Partridge" userId="fddcdfea-9f20-4de9-9127-456d5eaae227" providerId="ADAL" clId="{65EEA141-BB18-4452-9162-6CABAD843043}" dt="2025-05-21T14:42:23.321" v="2941" actId="20577"/>
          <ac:spMkLst>
            <pc:docMk/>
            <pc:sldMk cId="933630485" sldId="2142532519"/>
            <ac:spMk id="5" creationId="{B533B67D-88E8-E3F6-1A58-E35DA3D27870}"/>
          </ac:spMkLst>
        </pc:spChg>
        <pc:spChg chg="add mod">
          <ac:chgData name="Chris Partridge" userId="fddcdfea-9f20-4de9-9127-456d5eaae227" providerId="ADAL" clId="{65EEA141-BB18-4452-9162-6CABAD843043}" dt="2025-05-22T11:53:22.337" v="4051"/>
          <ac:spMkLst>
            <pc:docMk/>
            <pc:sldMk cId="933630485" sldId="2142532519"/>
            <ac:spMk id="6" creationId="{02F63D3B-6D27-1F79-A1D2-6958418FACEA}"/>
          </ac:spMkLst>
        </pc:spChg>
        <pc:picChg chg="add mod">
          <ac:chgData name="Chris Partridge" userId="fddcdfea-9f20-4de9-9127-456d5eaae227" providerId="ADAL" clId="{65EEA141-BB18-4452-9162-6CABAD843043}" dt="2025-05-21T14:33:17.912" v="2755" actId="1076"/>
          <ac:picMkLst>
            <pc:docMk/>
            <pc:sldMk cId="933630485" sldId="2142532519"/>
            <ac:picMk id="4" creationId="{EA8910C1-A0C8-1ED0-A9AE-2D0F8F4E5BF8}"/>
          </ac:picMkLst>
        </pc:picChg>
      </pc:sldChg>
      <pc:sldChg chg="addSp delSp modSp new mod ord">
        <pc:chgData name="Chris Partridge" userId="fddcdfea-9f20-4de9-9127-456d5eaae227" providerId="ADAL" clId="{65EEA141-BB18-4452-9162-6CABAD843043}" dt="2025-05-21T14:43:31.351" v="3005" actId="20577"/>
        <pc:sldMkLst>
          <pc:docMk/>
          <pc:sldMk cId="279476100" sldId="2142532520"/>
        </pc:sldMkLst>
        <pc:spChg chg="mod">
          <ac:chgData name="Chris Partridge" userId="fddcdfea-9f20-4de9-9127-456d5eaae227" providerId="ADAL" clId="{65EEA141-BB18-4452-9162-6CABAD843043}" dt="2025-05-21T14:43:31.351" v="3005" actId="20577"/>
          <ac:spMkLst>
            <pc:docMk/>
            <pc:sldMk cId="279476100" sldId="2142532520"/>
            <ac:spMk id="2" creationId="{E3824622-8741-3004-AD2A-9CDD2DF41E91}"/>
          </ac:spMkLst>
        </pc:spChg>
        <pc:spChg chg="add del mod">
          <ac:chgData name="Chris Partridge" userId="fddcdfea-9f20-4de9-9127-456d5eaae227" providerId="ADAL" clId="{65EEA141-BB18-4452-9162-6CABAD843043}" dt="2025-05-21T14:34:39.407" v="2759" actId="478"/>
          <ac:spMkLst>
            <pc:docMk/>
            <pc:sldMk cId="279476100" sldId="2142532520"/>
            <ac:spMk id="4" creationId="{B89B3085-F0EF-5562-1684-1C6A6D7DCB92}"/>
          </ac:spMkLst>
        </pc:spChg>
        <pc:spChg chg="add mod">
          <ac:chgData name="Chris Partridge" userId="fddcdfea-9f20-4de9-9127-456d5eaae227" providerId="ADAL" clId="{65EEA141-BB18-4452-9162-6CABAD843043}" dt="2025-05-21T14:43:19.143" v="3002" actId="33524"/>
          <ac:spMkLst>
            <pc:docMk/>
            <pc:sldMk cId="279476100" sldId="2142532520"/>
            <ac:spMk id="6" creationId="{C2CEFB18-4489-CE2C-6635-92B21EC14BEA}"/>
          </ac:spMkLst>
        </pc:spChg>
        <pc:picChg chg="add mod">
          <ac:chgData name="Chris Partridge" userId="fddcdfea-9f20-4de9-9127-456d5eaae227" providerId="ADAL" clId="{65EEA141-BB18-4452-9162-6CABAD843043}" dt="2025-05-21T14:42:34.793" v="2943" actId="1076"/>
          <ac:picMkLst>
            <pc:docMk/>
            <pc:sldMk cId="279476100" sldId="2142532520"/>
            <ac:picMk id="5" creationId="{8571A452-778B-3CE6-BADB-8E9550AB8D1E}"/>
          </ac:picMkLst>
        </pc:picChg>
      </pc:sldChg>
      <pc:sldChg chg="addSp modSp new mod ord">
        <pc:chgData name="Chris Partridge" userId="fddcdfea-9f20-4de9-9127-456d5eaae227" providerId="ADAL" clId="{65EEA141-BB18-4452-9162-6CABAD843043}" dt="2025-05-21T14:44:31.761" v="3008"/>
        <pc:sldMkLst>
          <pc:docMk/>
          <pc:sldMk cId="3961636193" sldId="2142532521"/>
        </pc:sldMkLst>
        <pc:picChg chg="add mod">
          <ac:chgData name="Chris Partridge" userId="fddcdfea-9f20-4de9-9127-456d5eaae227" providerId="ADAL" clId="{65EEA141-BB18-4452-9162-6CABAD843043}" dt="2025-05-21T14:35:36.680" v="2765" actId="1076"/>
          <ac:picMkLst>
            <pc:docMk/>
            <pc:sldMk cId="3961636193" sldId="2142532521"/>
            <ac:picMk id="4" creationId="{C388111D-5FAE-7176-A582-2A6496F8180F}"/>
          </ac:picMkLst>
        </pc:picChg>
      </pc:sldChg>
      <pc:sldChg chg="addSp modSp add">
        <pc:chgData name="Chris Partridge" userId="fddcdfea-9f20-4de9-9127-456d5eaae227" providerId="ADAL" clId="{65EEA141-BB18-4452-9162-6CABAD843043}" dt="2025-05-22T11:53:45.179" v="4053"/>
        <pc:sldMkLst>
          <pc:docMk/>
          <pc:sldMk cId="246862427" sldId="2142532522"/>
        </pc:sldMkLst>
        <pc:spChg chg="add mod">
          <ac:chgData name="Chris Partridge" userId="fddcdfea-9f20-4de9-9127-456d5eaae227" providerId="ADAL" clId="{65EEA141-BB18-4452-9162-6CABAD843043}" dt="2025-05-22T11:53:45.179" v="4053"/>
          <ac:spMkLst>
            <pc:docMk/>
            <pc:sldMk cId="246862427" sldId="2142532522"/>
            <ac:spMk id="7" creationId="{D08B9E84-E190-E812-11A3-EDE894F1C86B}"/>
          </ac:spMkLst>
        </pc:spChg>
      </pc:sldChg>
      <pc:sldChg chg="add ord">
        <pc:chgData name="Chris Partridge" userId="fddcdfea-9f20-4de9-9127-456d5eaae227" providerId="ADAL" clId="{65EEA141-BB18-4452-9162-6CABAD843043}" dt="2025-05-22T11:42:15.693" v="3767"/>
        <pc:sldMkLst>
          <pc:docMk/>
          <pc:sldMk cId="2500437628" sldId="2142532523"/>
        </pc:sldMkLst>
      </pc:sldChg>
      <pc:sldChg chg="addSp modSp add ord">
        <pc:chgData name="Chris Partridge" userId="fddcdfea-9f20-4de9-9127-456d5eaae227" providerId="ADAL" clId="{65EEA141-BB18-4452-9162-6CABAD843043}" dt="2025-05-22T11:53:36.656" v="4052"/>
        <pc:sldMkLst>
          <pc:docMk/>
          <pc:sldMk cId="4080786247" sldId="2142532524"/>
        </pc:sldMkLst>
        <pc:spChg chg="add mod">
          <ac:chgData name="Chris Partridge" userId="fddcdfea-9f20-4de9-9127-456d5eaae227" providerId="ADAL" clId="{65EEA141-BB18-4452-9162-6CABAD843043}" dt="2025-05-22T11:53:36.656" v="4052"/>
          <ac:spMkLst>
            <pc:docMk/>
            <pc:sldMk cId="4080786247" sldId="2142532524"/>
            <ac:spMk id="5" creationId="{8482536B-F440-CE20-52A8-77DA82A771F8}"/>
          </ac:spMkLst>
        </pc:spChg>
      </pc:sldChg>
      <pc:sldChg chg="addSp modSp add">
        <pc:chgData name="Chris Partridge" userId="fddcdfea-9f20-4de9-9127-456d5eaae227" providerId="ADAL" clId="{65EEA141-BB18-4452-9162-6CABAD843043}" dt="2025-05-22T11:53:49.503" v="4054"/>
        <pc:sldMkLst>
          <pc:docMk/>
          <pc:sldMk cId="1985987248" sldId="2142532525"/>
        </pc:sldMkLst>
        <pc:spChg chg="add mod">
          <ac:chgData name="Chris Partridge" userId="fddcdfea-9f20-4de9-9127-456d5eaae227" providerId="ADAL" clId="{65EEA141-BB18-4452-9162-6CABAD843043}" dt="2025-05-22T11:53:49.503" v="4054"/>
          <ac:spMkLst>
            <pc:docMk/>
            <pc:sldMk cId="1985987248" sldId="2142532525"/>
            <ac:spMk id="3" creationId="{7A8D03A9-C6B2-222B-E6B7-73A21E955B1B}"/>
          </ac:spMkLst>
        </pc:spChg>
      </pc:sldChg>
      <pc:sldChg chg="addSp modSp add">
        <pc:chgData name="Chris Partridge" userId="fddcdfea-9f20-4de9-9127-456d5eaae227" providerId="ADAL" clId="{65EEA141-BB18-4452-9162-6CABAD843043}" dt="2025-05-22T11:53:57.297" v="4055"/>
        <pc:sldMkLst>
          <pc:docMk/>
          <pc:sldMk cId="3322052242" sldId="2142532526"/>
        </pc:sldMkLst>
        <pc:spChg chg="add mod">
          <ac:chgData name="Chris Partridge" userId="fddcdfea-9f20-4de9-9127-456d5eaae227" providerId="ADAL" clId="{65EEA141-BB18-4452-9162-6CABAD843043}" dt="2025-05-22T11:53:57.297" v="4055"/>
          <ac:spMkLst>
            <pc:docMk/>
            <pc:sldMk cId="3322052242" sldId="2142532526"/>
            <ac:spMk id="4" creationId="{A77D15BB-E058-8B3C-EBC7-BAAC441158BD}"/>
          </ac:spMkLst>
        </pc:spChg>
      </pc:sldChg>
      <pc:sldChg chg="add ord">
        <pc:chgData name="Chris Partridge" userId="fddcdfea-9f20-4de9-9127-456d5eaae227" providerId="ADAL" clId="{65EEA141-BB18-4452-9162-6CABAD843043}" dt="2025-05-22T11:42:42.114" v="3771"/>
        <pc:sldMkLst>
          <pc:docMk/>
          <pc:sldMk cId="4016361324" sldId="2142532527"/>
        </pc:sldMkLst>
      </pc:sldChg>
      <pc:sldChg chg="addSp delSp modSp new mod ord modClrScheme chgLayout">
        <pc:chgData name="Chris Partridge" userId="fddcdfea-9f20-4de9-9127-456d5eaae227" providerId="ADAL" clId="{65EEA141-BB18-4452-9162-6CABAD843043}" dt="2025-05-22T09:41:16.565" v="3415" actId="404"/>
        <pc:sldMkLst>
          <pc:docMk/>
          <pc:sldMk cId="1475753860" sldId="2142532528"/>
        </pc:sldMkLst>
        <pc:spChg chg="del mod ord">
          <ac:chgData name="Chris Partridge" userId="fddcdfea-9f20-4de9-9127-456d5eaae227" providerId="ADAL" clId="{65EEA141-BB18-4452-9162-6CABAD843043}" dt="2025-05-22T09:28:13.395" v="3016" actId="700"/>
          <ac:spMkLst>
            <pc:docMk/>
            <pc:sldMk cId="1475753860" sldId="2142532528"/>
            <ac:spMk id="2" creationId="{CF37204F-71E4-DCD4-3D51-9CD7B868DF49}"/>
          </ac:spMkLst>
        </pc:spChg>
        <pc:spChg chg="mod ord">
          <ac:chgData name="Chris Partridge" userId="fddcdfea-9f20-4de9-9127-456d5eaae227" providerId="ADAL" clId="{65EEA141-BB18-4452-9162-6CABAD843043}" dt="2025-05-22T09:28:13.395" v="3016" actId="700"/>
          <ac:spMkLst>
            <pc:docMk/>
            <pc:sldMk cId="1475753860" sldId="2142532528"/>
            <ac:spMk id="3" creationId="{D2473B74-8D33-5273-E624-D5AC029DA7A2}"/>
          </ac:spMkLst>
        </pc:spChg>
        <pc:spChg chg="add mod ord">
          <ac:chgData name="Chris Partridge" userId="fddcdfea-9f20-4de9-9127-456d5eaae227" providerId="ADAL" clId="{65EEA141-BB18-4452-9162-6CABAD843043}" dt="2025-05-22T09:32:17.878" v="3146" actId="20577"/>
          <ac:spMkLst>
            <pc:docMk/>
            <pc:sldMk cId="1475753860" sldId="2142532528"/>
            <ac:spMk id="4" creationId="{4EC1A337-625E-29CD-0B61-1F9E80C9B222}"/>
          </ac:spMkLst>
        </pc:spChg>
        <pc:spChg chg="add mod ord">
          <ac:chgData name="Chris Partridge" userId="fddcdfea-9f20-4de9-9127-456d5eaae227" providerId="ADAL" clId="{65EEA141-BB18-4452-9162-6CABAD843043}" dt="2025-05-22T09:41:16.565" v="3415" actId="404"/>
          <ac:spMkLst>
            <pc:docMk/>
            <pc:sldMk cId="1475753860" sldId="2142532528"/>
            <ac:spMk id="5" creationId="{856FE0A0-FB42-44A7-B45E-FFD46E0F6E52}"/>
          </ac:spMkLst>
        </pc:spChg>
      </pc:sldChg>
      <pc:sldChg chg="addSp delSp modSp new mod modClrScheme chgLayout">
        <pc:chgData name="Chris Partridge" userId="fddcdfea-9f20-4de9-9127-456d5eaae227" providerId="ADAL" clId="{65EEA141-BB18-4452-9162-6CABAD843043}" dt="2025-05-22T09:45:13.862" v="3630" actId="20577"/>
        <pc:sldMkLst>
          <pc:docMk/>
          <pc:sldMk cId="1908113890" sldId="2142532529"/>
        </pc:sldMkLst>
        <pc:spChg chg="del mod ord">
          <ac:chgData name="Chris Partridge" userId="fddcdfea-9f20-4de9-9127-456d5eaae227" providerId="ADAL" clId="{65EEA141-BB18-4452-9162-6CABAD843043}" dt="2025-05-22T09:43:46.158" v="3417" actId="700"/>
          <ac:spMkLst>
            <pc:docMk/>
            <pc:sldMk cId="1908113890" sldId="2142532529"/>
            <ac:spMk id="2" creationId="{855D72F7-7F90-8812-E799-00176E14FF23}"/>
          </ac:spMkLst>
        </pc:spChg>
        <pc:spChg chg="mod ord">
          <ac:chgData name="Chris Partridge" userId="fddcdfea-9f20-4de9-9127-456d5eaae227" providerId="ADAL" clId="{65EEA141-BB18-4452-9162-6CABAD843043}" dt="2025-05-22T09:43:46.158" v="3417" actId="700"/>
          <ac:spMkLst>
            <pc:docMk/>
            <pc:sldMk cId="1908113890" sldId="2142532529"/>
            <ac:spMk id="3" creationId="{BD1AA324-30A7-F761-BFB1-F6B2AE019B8B}"/>
          </ac:spMkLst>
        </pc:spChg>
        <pc:spChg chg="add mod ord">
          <ac:chgData name="Chris Partridge" userId="fddcdfea-9f20-4de9-9127-456d5eaae227" providerId="ADAL" clId="{65EEA141-BB18-4452-9162-6CABAD843043}" dt="2025-05-22T09:43:55.520" v="3438" actId="313"/>
          <ac:spMkLst>
            <pc:docMk/>
            <pc:sldMk cId="1908113890" sldId="2142532529"/>
            <ac:spMk id="4" creationId="{A1586B39-709B-EDE1-B862-25A4D314672A}"/>
          </ac:spMkLst>
        </pc:spChg>
        <pc:spChg chg="add mod ord">
          <ac:chgData name="Chris Partridge" userId="fddcdfea-9f20-4de9-9127-456d5eaae227" providerId="ADAL" clId="{65EEA141-BB18-4452-9162-6CABAD843043}" dt="2025-05-22T09:45:13.862" v="3630" actId="20577"/>
          <ac:spMkLst>
            <pc:docMk/>
            <pc:sldMk cId="1908113890" sldId="2142532529"/>
            <ac:spMk id="5" creationId="{FE5CA729-CAB4-FB35-C404-03AD3D4606FD}"/>
          </ac:spMkLst>
        </pc:spChg>
      </pc:sldChg>
      <pc:sldChg chg="addSp delSp modSp new mod modClrScheme chgLayout">
        <pc:chgData name="Chris Partridge" userId="fddcdfea-9f20-4de9-9127-456d5eaae227" providerId="ADAL" clId="{65EEA141-BB18-4452-9162-6CABAD843043}" dt="2025-05-22T11:43:19.213" v="3785" actId="20577"/>
        <pc:sldMkLst>
          <pc:docMk/>
          <pc:sldMk cId="1577796700" sldId="2142532530"/>
        </pc:sldMkLst>
        <pc:spChg chg="del mod ord">
          <ac:chgData name="Chris Partridge" userId="fddcdfea-9f20-4de9-9127-456d5eaae227" providerId="ADAL" clId="{65EEA141-BB18-4452-9162-6CABAD843043}" dt="2025-05-22T11:43:14.032" v="3773" actId="700"/>
          <ac:spMkLst>
            <pc:docMk/>
            <pc:sldMk cId="1577796700" sldId="2142532530"/>
            <ac:spMk id="2" creationId="{476763A9-CC1D-8161-41E4-3214B0D8B282}"/>
          </ac:spMkLst>
        </pc:spChg>
        <pc:spChg chg="mod ord">
          <ac:chgData name="Chris Partridge" userId="fddcdfea-9f20-4de9-9127-456d5eaae227" providerId="ADAL" clId="{65EEA141-BB18-4452-9162-6CABAD843043}" dt="2025-05-22T11:43:14.032" v="3773" actId="700"/>
          <ac:spMkLst>
            <pc:docMk/>
            <pc:sldMk cId="1577796700" sldId="2142532530"/>
            <ac:spMk id="3" creationId="{FA516858-CCA3-E2C2-4857-187DAEECED5A}"/>
          </ac:spMkLst>
        </pc:spChg>
        <pc:spChg chg="add mod ord">
          <ac:chgData name="Chris Partridge" userId="fddcdfea-9f20-4de9-9127-456d5eaae227" providerId="ADAL" clId="{65EEA141-BB18-4452-9162-6CABAD843043}" dt="2025-05-22T11:43:19.213" v="3785" actId="20577"/>
          <ac:spMkLst>
            <pc:docMk/>
            <pc:sldMk cId="1577796700" sldId="2142532530"/>
            <ac:spMk id="4" creationId="{8B81C34A-E95D-FF6A-5BE7-4B5316F9A7AB}"/>
          </ac:spMkLst>
        </pc:spChg>
        <pc:spChg chg="add mod ord">
          <ac:chgData name="Chris Partridge" userId="fddcdfea-9f20-4de9-9127-456d5eaae227" providerId="ADAL" clId="{65EEA141-BB18-4452-9162-6CABAD843043}" dt="2025-05-22T11:43:14.032" v="3773" actId="700"/>
          <ac:spMkLst>
            <pc:docMk/>
            <pc:sldMk cId="1577796700" sldId="2142532530"/>
            <ac:spMk id="5" creationId="{1CAFAE3E-72A0-53D0-74C5-9EEFC53DA96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B1A8E8-2DFB-44A3-838B-9CA263C56B3A}" type="doc">
      <dgm:prSet loTypeId="urn:microsoft.com/office/officeart/2005/8/layout/hProcess9" loCatId="process" qsTypeId="urn:microsoft.com/office/officeart/2005/8/quickstyle/simple1" qsCatId="simple" csTypeId="urn:microsoft.com/office/officeart/2005/8/colors/accent2_2" csCatId="accent2" phldr="1"/>
      <dgm:spPr/>
    </dgm:pt>
    <dgm:pt modelId="{FF1818C2-714F-4644-ADCA-1D602B45B107}">
      <dgm:prSet phldrT="[Text]" custT="1">
        <dgm:style>
          <a:lnRef idx="1">
            <a:schemeClr val="accent5"/>
          </a:lnRef>
          <a:fillRef idx="3">
            <a:schemeClr val="accent5"/>
          </a:fillRef>
          <a:effectRef idx="2">
            <a:schemeClr val="accent5"/>
          </a:effectRef>
          <a:fontRef idx="minor">
            <a:schemeClr val="lt1"/>
          </a:fontRef>
        </dgm:style>
      </dgm:prSet>
      <dgm:spPr>
        <a:xfrm>
          <a:off x="0" y="303066"/>
          <a:ext cx="682464" cy="253030"/>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12700" cap="flat" cmpd="sng" algn="ctr">
          <a:solidFill>
            <a:sysClr val="window" lastClr="FFFFFF"/>
          </a:solidFill>
          <a:prstDash val="solid"/>
          <a:miter lim="800000"/>
        </a:ln>
        <a:effectLst/>
      </dgm:spPr>
      <dgm:t>
        <a:bodyPr/>
        <a:lstStyle/>
        <a:p>
          <a:pPr>
            <a:buNone/>
          </a:pPr>
          <a:r>
            <a:rPr lang="en-GB" sz="1200" dirty="0">
              <a:solidFill>
                <a:sysClr val="window" lastClr="FFFFFF"/>
              </a:solidFill>
              <a:latin typeface="Calibri" panose="020F0502020204030204"/>
              <a:ea typeface="+mn-ea"/>
              <a:cs typeface="+mn-cs"/>
            </a:rPr>
            <a:t>load</a:t>
          </a:r>
        </a:p>
      </dgm:t>
    </dgm:pt>
    <dgm:pt modelId="{561D7AFA-9113-46AC-B197-53D557E2C60F}" type="parTrans" cxnId="{9B4085E0-CB5C-4D54-8051-423039D9DADC}">
      <dgm:prSet/>
      <dgm:spPr/>
      <dgm:t>
        <a:bodyPr/>
        <a:lstStyle/>
        <a:p>
          <a:endParaRPr lang="en-GB" sz="1200"/>
        </a:p>
      </dgm:t>
    </dgm:pt>
    <dgm:pt modelId="{D3C0AF6D-58CA-48B4-BF55-E6E950792F1E}" type="sibTrans" cxnId="{9B4085E0-CB5C-4D54-8051-423039D9DADC}">
      <dgm:prSet/>
      <dgm:spPr/>
      <dgm:t>
        <a:bodyPr/>
        <a:lstStyle/>
        <a:p>
          <a:endParaRPr lang="en-GB" sz="1200"/>
        </a:p>
      </dgm:t>
    </dgm:pt>
    <dgm:pt modelId="{C6B04C75-BD31-462D-BE74-DB811987127C}">
      <dgm:prSet phldrT="[Text]" custT="1">
        <dgm:style>
          <a:lnRef idx="1">
            <a:schemeClr val="accent5"/>
          </a:lnRef>
          <a:fillRef idx="3">
            <a:schemeClr val="accent5"/>
          </a:fillRef>
          <a:effectRef idx="2">
            <a:schemeClr val="accent5"/>
          </a:effectRef>
          <a:fontRef idx="minor">
            <a:schemeClr val="lt1"/>
          </a:fontRef>
        </dgm:style>
      </dgm:prSet>
      <dgm:spPr>
        <a:xfrm>
          <a:off x="796207" y="303066"/>
          <a:ext cx="682464" cy="253030"/>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12700" cap="flat" cmpd="sng" algn="ctr">
          <a:solidFill>
            <a:sysClr val="window" lastClr="FFFFFF"/>
          </a:solidFill>
          <a:prstDash val="solid"/>
          <a:miter lim="800000"/>
        </a:ln>
        <a:effectLst/>
      </dgm:spPr>
      <dgm:t>
        <a:bodyPr/>
        <a:lstStyle/>
        <a:p>
          <a:pPr>
            <a:buNone/>
          </a:pPr>
          <a:r>
            <a:rPr lang="en-GB" sz="1200" dirty="0">
              <a:solidFill>
                <a:sysClr val="window" lastClr="FFFFFF"/>
              </a:solidFill>
              <a:latin typeface="Calibri" panose="020F0502020204030204"/>
              <a:ea typeface="+mn-ea"/>
              <a:cs typeface="+mn-cs"/>
            </a:rPr>
            <a:t>evolve</a:t>
          </a:r>
        </a:p>
      </dgm:t>
    </dgm:pt>
    <dgm:pt modelId="{9773DCBD-BF7C-4043-9E39-72896AF3750A}" type="parTrans" cxnId="{2BA0C6A0-E198-4C72-AA90-11FF1DFAF0B7}">
      <dgm:prSet/>
      <dgm:spPr/>
      <dgm:t>
        <a:bodyPr/>
        <a:lstStyle/>
        <a:p>
          <a:endParaRPr lang="en-GB" sz="1200"/>
        </a:p>
      </dgm:t>
    </dgm:pt>
    <dgm:pt modelId="{B5E22D34-F20E-4B97-A1E4-DB20CB3E24B7}" type="sibTrans" cxnId="{2BA0C6A0-E198-4C72-AA90-11FF1DFAF0B7}">
      <dgm:prSet/>
      <dgm:spPr/>
      <dgm:t>
        <a:bodyPr/>
        <a:lstStyle/>
        <a:p>
          <a:endParaRPr lang="en-GB" sz="1200"/>
        </a:p>
      </dgm:t>
    </dgm:pt>
    <dgm:pt modelId="{8692657B-49F4-43D5-B1B2-C2D7C123D848}">
      <dgm:prSet phldrT="[Text]" custT="1">
        <dgm:style>
          <a:lnRef idx="1">
            <a:schemeClr val="accent5"/>
          </a:lnRef>
          <a:fillRef idx="3">
            <a:schemeClr val="accent5"/>
          </a:fillRef>
          <a:effectRef idx="2">
            <a:schemeClr val="accent5"/>
          </a:effectRef>
          <a:fontRef idx="minor">
            <a:schemeClr val="lt1"/>
          </a:fontRef>
        </dgm:style>
      </dgm:prSet>
      <dgm:spPr>
        <a:xfrm>
          <a:off x="1592416" y="303066"/>
          <a:ext cx="682464" cy="253030"/>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12700" cap="flat" cmpd="sng" algn="ctr">
          <a:solidFill>
            <a:sysClr val="window" lastClr="FFFFFF"/>
          </a:solidFill>
          <a:prstDash val="solid"/>
          <a:miter lim="800000"/>
        </a:ln>
        <a:effectLst/>
      </dgm:spPr>
      <dgm:t>
        <a:bodyPr/>
        <a:lstStyle/>
        <a:p>
          <a:pPr>
            <a:buNone/>
          </a:pPr>
          <a:r>
            <a:rPr lang="en-GB" sz="1200" dirty="0">
              <a:solidFill>
                <a:sysClr val="window" lastClr="FFFFFF"/>
              </a:solidFill>
              <a:latin typeface="Calibri" panose="020F0502020204030204"/>
              <a:ea typeface="+mn-ea"/>
              <a:cs typeface="+mn-cs"/>
            </a:rPr>
            <a:t>assimilate</a:t>
          </a:r>
        </a:p>
      </dgm:t>
    </dgm:pt>
    <dgm:pt modelId="{79AB3C16-D4DA-45BA-B30E-584F17871B64}" type="parTrans" cxnId="{BED198EE-E5E9-4AA6-A540-4BA98CE94C6D}">
      <dgm:prSet/>
      <dgm:spPr/>
      <dgm:t>
        <a:bodyPr/>
        <a:lstStyle/>
        <a:p>
          <a:endParaRPr lang="en-GB" sz="1200"/>
        </a:p>
      </dgm:t>
    </dgm:pt>
    <dgm:pt modelId="{98750C0B-660E-4A1F-9FA7-1BFF9D525C15}" type="sibTrans" cxnId="{BED198EE-E5E9-4AA6-A540-4BA98CE94C6D}">
      <dgm:prSet/>
      <dgm:spPr/>
      <dgm:t>
        <a:bodyPr/>
        <a:lstStyle/>
        <a:p>
          <a:endParaRPr lang="en-GB" sz="1200"/>
        </a:p>
      </dgm:t>
    </dgm:pt>
    <dgm:pt modelId="{AC7EADE0-F7DF-467E-A709-3E768EC600BB}" type="pres">
      <dgm:prSet presAssocID="{CEB1A8E8-2DFB-44A3-838B-9CA263C56B3A}" presName="CompostProcess" presStyleCnt="0">
        <dgm:presLayoutVars>
          <dgm:dir/>
          <dgm:resizeHandles val="exact"/>
        </dgm:presLayoutVars>
      </dgm:prSet>
      <dgm:spPr/>
    </dgm:pt>
    <dgm:pt modelId="{1112EADF-69BA-45C8-969B-9B0DB834F552}" type="pres">
      <dgm:prSet presAssocID="{CEB1A8E8-2DFB-44A3-838B-9CA263C56B3A}" presName="arrow" presStyleLbl="bgShp" presStyleIdx="0" presStyleCnt="1" custLinFactNeighborX="8287" custLinFactNeighborY="16865">
        <dgm:style>
          <a:lnRef idx="0">
            <a:schemeClr val="accent2"/>
          </a:lnRef>
          <a:fillRef idx="3">
            <a:schemeClr val="accent2"/>
          </a:fillRef>
          <a:effectRef idx="3">
            <a:schemeClr val="accent2"/>
          </a:effectRef>
          <a:fontRef idx="minor">
            <a:schemeClr val="lt1"/>
          </a:fontRef>
        </dgm:style>
      </dgm:prSet>
      <dgm:spPr>
        <a:xfrm>
          <a:off x="330857" y="0"/>
          <a:ext cx="1933648" cy="859164"/>
        </a:xfrm>
        <a:prstGeom prst="rightArrow">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dgm:spPr>
    </dgm:pt>
    <dgm:pt modelId="{485B3D5A-206F-4A7E-8388-7809D315BF18}" type="pres">
      <dgm:prSet presAssocID="{CEB1A8E8-2DFB-44A3-838B-9CA263C56B3A}" presName="linearProcess" presStyleCnt="0"/>
      <dgm:spPr/>
    </dgm:pt>
    <dgm:pt modelId="{C9053979-7D7B-4600-9B73-9BB6FE135AC8}" type="pres">
      <dgm:prSet presAssocID="{FF1818C2-714F-4644-ADCA-1D602B45B107}" presName="textNode" presStyleLbl="node1" presStyleIdx="0" presStyleCnt="3" custScaleY="73627">
        <dgm:presLayoutVars>
          <dgm:bulletEnabled val="1"/>
        </dgm:presLayoutVars>
      </dgm:prSet>
      <dgm:spPr/>
    </dgm:pt>
    <dgm:pt modelId="{7039331A-BE57-4172-B56E-5C65C1483E70}" type="pres">
      <dgm:prSet presAssocID="{D3C0AF6D-58CA-48B4-BF55-E6E950792F1E}" presName="sibTrans" presStyleCnt="0"/>
      <dgm:spPr/>
    </dgm:pt>
    <dgm:pt modelId="{C7740039-BBA1-452F-92ED-FD14FD624907}" type="pres">
      <dgm:prSet presAssocID="{C6B04C75-BD31-462D-BE74-DB811987127C}" presName="textNode" presStyleLbl="node1" presStyleIdx="1" presStyleCnt="3" custScaleY="73627">
        <dgm:presLayoutVars>
          <dgm:bulletEnabled val="1"/>
        </dgm:presLayoutVars>
      </dgm:prSet>
      <dgm:spPr/>
    </dgm:pt>
    <dgm:pt modelId="{D5B555D3-16F8-4E3A-A3C2-70122988B2C5}" type="pres">
      <dgm:prSet presAssocID="{B5E22D34-F20E-4B97-A1E4-DB20CB3E24B7}" presName="sibTrans" presStyleCnt="0"/>
      <dgm:spPr/>
    </dgm:pt>
    <dgm:pt modelId="{903EBC6D-1CC8-4F42-92AE-72B1BA53A446}" type="pres">
      <dgm:prSet presAssocID="{8692657B-49F4-43D5-B1B2-C2D7C123D848}" presName="textNode" presStyleLbl="node1" presStyleIdx="2" presStyleCnt="3" custScaleY="73627">
        <dgm:presLayoutVars>
          <dgm:bulletEnabled val="1"/>
        </dgm:presLayoutVars>
      </dgm:prSet>
      <dgm:spPr/>
    </dgm:pt>
  </dgm:ptLst>
  <dgm:cxnLst>
    <dgm:cxn modelId="{F94A4105-8911-4533-A89F-A4A67CB9DC9A}" type="presOf" srcId="{CEB1A8E8-2DFB-44A3-838B-9CA263C56B3A}" destId="{AC7EADE0-F7DF-467E-A709-3E768EC600BB}" srcOrd="0" destOrd="0" presId="urn:microsoft.com/office/officeart/2005/8/layout/hProcess9"/>
    <dgm:cxn modelId="{6B5A296F-A592-4500-BA76-7EEE619C2360}" type="presOf" srcId="{FF1818C2-714F-4644-ADCA-1D602B45B107}" destId="{C9053979-7D7B-4600-9B73-9BB6FE135AC8}" srcOrd="0" destOrd="0" presId="urn:microsoft.com/office/officeart/2005/8/layout/hProcess9"/>
    <dgm:cxn modelId="{2BA0C6A0-E198-4C72-AA90-11FF1DFAF0B7}" srcId="{CEB1A8E8-2DFB-44A3-838B-9CA263C56B3A}" destId="{C6B04C75-BD31-462D-BE74-DB811987127C}" srcOrd="1" destOrd="0" parTransId="{9773DCBD-BF7C-4043-9E39-72896AF3750A}" sibTransId="{B5E22D34-F20E-4B97-A1E4-DB20CB3E24B7}"/>
    <dgm:cxn modelId="{40DE69C2-80B8-4867-984D-CC3487CAEAE6}" type="presOf" srcId="{C6B04C75-BD31-462D-BE74-DB811987127C}" destId="{C7740039-BBA1-452F-92ED-FD14FD624907}" srcOrd="0" destOrd="0" presId="urn:microsoft.com/office/officeart/2005/8/layout/hProcess9"/>
    <dgm:cxn modelId="{9B4085E0-CB5C-4D54-8051-423039D9DADC}" srcId="{CEB1A8E8-2DFB-44A3-838B-9CA263C56B3A}" destId="{FF1818C2-714F-4644-ADCA-1D602B45B107}" srcOrd="0" destOrd="0" parTransId="{561D7AFA-9113-46AC-B197-53D557E2C60F}" sibTransId="{D3C0AF6D-58CA-48B4-BF55-E6E950792F1E}"/>
    <dgm:cxn modelId="{BED198EE-E5E9-4AA6-A540-4BA98CE94C6D}" srcId="{CEB1A8E8-2DFB-44A3-838B-9CA263C56B3A}" destId="{8692657B-49F4-43D5-B1B2-C2D7C123D848}" srcOrd="2" destOrd="0" parTransId="{79AB3C16-D4DA-45BA-B30E-584F17871B64}" sibTransId="{98750C0B-660E-4A1F-9FA7-1BFF9D525C15}"/>
    <dgm:cxn modelId="{1F6F7EF4-A6CC-46B9-8103-3BF6DF647EDB}" type="presOf" srcId="{8692657B-49F4-43D5-B1B2-C2D7C123D848}" destId="{903EBC6D-1CC8-4F42-92AE-72B1BA53A446}" srcOrd="0" destOrd="0" presId="urn:microsoft.com/office/officeart/2005/8/layout/hProcess9"/>
    <dgm:cxn modelId="{704F45A8-14BE-4D8B-BE93-AB3F093E485F}" type="presParOf" srcId="{AC7EADE0-F7DF-467E-A709-3E768EC600BB}" destId="{1112EADF-69BA-45C8-969B-9B0DB834F552}" srcOrd="0" destOrd="0" presId="urn:microsoft.com/office/officeart/2005/8/layout/hProcess9"/>
    <dgm:cxn modelId="{2B1CC419-5340-44F4-AEA0-67C78E4C6D50}" type="presParOf" srcId="{AC7EADE0-F7DF-467E-A709-3E768EC600BB}" destId="{485B3D5A-206F-4A7E-8388-7809D315BF18}" srcOrd="1" destOrd="0" presId="urn:microsoft.com/office/officeart/2005/8/layout/hProcess9"/>
    <dgm:cxn modelId="{617A96A1-42A1-407B-B3E7-FA9F888DB6AE}" type="presParOf" srcId="{485B3D5A-206F-4A7E-8388-7809D315BF18}" destId="{C9053979-7D7B-4600-9B73-9BB6FE135AC8}" srcOrd="0" destOrd="0" presId="urn:microsoft.com/office/officeart/2005/8/layout/hProcess9"/>
    <dgm:cxn modelId="{966BB34F-1B5C-4504-9726-88F0C3EA84FA}" type="presParOf" srcId="{485B3D5A-206F-4A7E-8388-7809D315BF18}" destId="{7039331A-BE57-4172-B56E-5C65C1483E70}" srcOrd="1" destOrd="0" presId="urn:microsoft.com/office/officeart/2005/8/layout/hProcess9"/>
    <dgm:cxn modelId="{AD42C4A7-F986-4C97-A3D3-3C8AEFDF4213}" type="presParOf" srcId="{485B3D5A-206F-4A7E-8388-7809D315BF18}" destId="{C7740039-BBA1-452F-92ED-FD14FD624907}" srcOrd="2" destOrd="0" presId="urn:microsoft.com/office/officeart/2005/8/layout/hProcess9"/>
    <dgm:cxn modelId="{DC6EB632-29C5-4E27-A56E-8DADB8267960}" type="presParOf" srcId="{485B3D5A-206F-4A7E-8388-7809D315BF18}" destId="{D5B555D3-16F8-4E3A-A3C2-70122988B2C5}" srcOrd="3" destOrd="0" presId="urn:microsoft.com/office/officeart/2005/8/layout/hProcess9"/>
    <dgm:cxn modelId="{7699E399-E98A-42FA-A93E-DB79F1F6F0EE}" type="presParOf" srcId="{485B3D5A-206F-4A7E-8388-7809D315BF18}" destId="{903EBC6D-1CC8-4F42-92AE-72B1BA53A446}"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B1A8E8-2DFB-44A3-838B-9CA263C56B3A}" type="doc">
      <dgm:prSet loTypeId="urn:microsoft.com/office/officeart/2005/8/layout/hProcess9" loCatId="process" qsTypeId="urn:microsoft.com/office/officeart/2005/8/quickstyle/simple1" qsCatId="simple" csTypeId="urn:microsoft.com/office/officeart/2005/8/colors/accent2_2" csCatId="accent2" phldr="1"/>
      <dgm:spPr/>
    </dgm:pt>
    <dgm:pt modelId="{FF1818C2-714F-4644-ADCA-1D602B45B107}">
      <dgm:prSet phldrT="[Text]" custT="1">
        <dgm:style>
          <a:lnRef idx="1">
            <a:schemeClr val="accent5"/>
          </a:lnRef>
          <a:fillRef idx="3">
            <a:schemeClr val="accent5"/>
          </a:fillRef>
          <a:effectRef idx="2">
            <a:schemeClr val="accent5"/>
          </a:effectRef>
          <a:fontRef idx="minor">
            <a:schemeClr val="lt1"/>
          </a:fontRef>
        </dgm:style>
      </dgm:prSet>
      <dgm:spPr>
        <a:xfrm>
          <a:off x="0" y="303066"/>
          <a:ext cx="682464" cy="253030"/>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12700" cap="flat" cmpd="sng" algn="ctr">
          <a:solidFill>
            <a:sysClr val="window" lastClr="FFFFFF"/>
          </a:solidFill>
          <a:prstDash val="solid"/>
          <a:miter lim="800000"/>
        </a:ln>
        <a:effectLst/>
      </dgm:spPr>
      <dgm:t>
        <a:bodyPr/>
        <a:lstStyle/>
        <a:p>
          <a:pPr>
            <a:buNone/>
          </a:pPr>
          <a:r>
            <a:rPr lang="en-GB" sz="1200" dirty="0">
              <a:solidFill>
                <a:sysClr val="window" lastClr="FFFFFF"/>
              </a:solidFill>
              <a:latin typeface="Calibri" panose="020F0502020204030204"/>
              <a:ea typeface="+mn-ea"/>
              <a:cs typeface="+mn-cs"/>
            </a:rPr>
            <a:t>load</a:t>
          </a:r>
        </a:p>
      </dgm:t>
    </dgm:pt>
    <dgm:pt modelId="{561D7AFA-9113-46AC-B197-53D557E2C60F}" type="parTrans" cxnId="{9B4085E0-CB5C-4D54-8051-423039D9DADC}">
      <dgm:prSet/>
      <dgm:spPr/>
      <dgm:t>
        <a:bodyPr/>
        <a:lstStyle/>
        <a:p>
          <a:endParaRPr lang="en-GB" sz="1200"/>
        </a:p>
      </dgm:t>
    </dgm:pt>
    <dgm:pt modelId="{D3C0AF6D-58CA-48B4-BF55-E6E950792F1E}" type="sibTrans" cxnId="{9B4085E0-CB5C-4D54-8051-423039D9DADC}">
      <dgm:prSet/>
      <dgm:spPr/>
      <dgm:t>
        <a:bodyPr/>
        <a:lstStyle/>
        <a:p>
          <a:endParaRPr lang="en-GB" sz="1200"/>
        </a:p>
      </dgm:t>
    </dgm:pt>
    <dgm:pt modelId="{C6B04C75-BD31-462D-BE74-DB811987127C}">
      <dgm:prSet phldrT="[Text]" custT="1">
        <dgm:style>
          <a:lnRef idx="1">
            <a:schemeClr val="accent5"/>
          </a:lnRef>
          <a:fillRef idx="3">
            <a:schemeClr val="accent5"/>
          </a:fillRef>
          <a:effectRef idx="2">
            <a:schemeClr val="accent5"/>
          </a:effectRef>
          <a:fontRef idx="minor">
            <a:schemeClr val="lt1"/>
          </a:fontRef>
        </dgm:style>
      </dgm:prSet>
      <dgm:spPr>
        <a:xfrm>
          <a:off x="796207" y="303066"/>
          <a:ext cx="682464" cy="253030"/>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12700" cap="flat" cmpd="sng" algn="ctr">
          <a:solidFill>
            <a:sysClr val="window" lastClr="FFFFFF"/>
          </a:solidFill>
          <a:prstDash val="solid"/>
          <a:miter lim="800000"/>
        </a:ln>
        <a:effectLst/>
      </dgm:spPr>
      <dgm:t>
        <a:bodyPr/>
        <a:lstStyle/>
        <a:p>
          <a:pPr>
            <a:buNone/>
          </a:pPr>
          <a:r>
            <a:rPr lang="en-GB" sz="1200" dirty="0">
              <a:solidFill>
                <a:sysClr val="window" lastClr="FFFFFF"/>
              </a:solidFill>
              <a:latin typeface="Calibri" panose="020F0502020204030204"/>
              <a:ea typeface="+mn-ea"/>
              <a:cs typeface="+mn-cs"/>
            </a:rPr>
            <a:t>evolve</a:t>
          </a:r>
        </a:p>
      </dgm:t>
    </dgm:pt>
    <dgm:pt modelId="{9773DCBD-BF7C-4043-9E39-72896AF3750A}" type="parTrans" cxnId="{2BA0C6A0-E198-4C72-AA90-11FF1DFAF0B7}">
      <dgm:prSet/>
      <dgm:spPr/>
      <dgm:t>
        <a:bodyPr/>
        <a:lstStyle/>
        <a:p>
          <a:endParaRPr lang="en-GB" sz="1200"/>
        </a:p>
      </dgm:t>
    </dgm:pt>
    <dgm:pt modelId="{B5E22D34-F20E-4B97-A1E4-DB20CB3E24B7}" type="sibTrans" cxnId="{2BA0C6A0-E198-4C72-AA90-11FF1DFAF0B7}">
      <dgm:prSet/>
      <dgm:spPr/>
      <dgm:t>
        <a:bodyPr/>
        <a:lstStyle/>
        <a:p>
          <a:endParaRPr lang="en-GB" sz="1200"/>
        </a:p>
      </dgm:t>
    </dgm:pt>
    <dgm:pt modelId="{8692657B-49F4-43D5-B1B2-C2D7C123D848}">
      <dgm:prSet phldrT="[Text]" custT="1">
        <dgm:style>
          <a:lnRef idx="1">
            <a:schemeClr val="accent5"/>
          </a:lnRef>
          <a:fillRef idx="3">
            <a:schemeClr val="accent5"/>
          </a:fillRef>
          <a:effectRef idx="2">
            <a:schemeClr val="accent5"/>
          </a:effectRef>
          <a:fontRef idx="minor">
            <a:schemeClr val="lt1"/>
          </a:fontRef>
        </dgm:style>
      </dgm:prSet>
      <dgm:spPr>
        <a:xfrm>
          <a:off x="1592416" y="303066"/>
          <a:ext cx="682464" cy="253030"/>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12700" cap="flat" cmpd="sng" algn="ctr">
          <a:solidFill>
            <a:sysClr val="window" lastClr="FFFFFF"/>
          </a:solidFill>
          <a:prstDash val="solid"/>
          <a:miter lim="800000"/>
        </a:ln>
        <a:effectLst/>
      </dgm:spPr>
      <dgm:t>
        <a:bodyPr/>
        <a:lstStyle/>
        <a:p>
          <a:pPr>
            <a:buNone/>
          </a:pPr>
          <a:r>
            <a:rPr lang="en-GB" sz="1200" dirty="0">
              <a:solidFill>
                <a:sysClr val="window" lastClr="FFFFFF"/>
              </a:solidFill>
              <a:latin typeface="Calibri" panose="020F0502020204030204"/>
              <a:ea typeface="+mn-ea"/>
              <a:cs typeface="+mn-cs"/>
            </a:rPr>
            <a:t>assimilate</a:t>
          </a:r>
        </a:p>
      </dgm:t>
    </dgm:pt>
    <dgm:pt modelId="{79AB3C16-D4DA-45BA-B30E-584F17871B64}" type="parTrans" cxnId="{BED198EE-E5E9-4AA6-A540-4BA98CE94C6D}">
      <dgm:prSet/>
      <dgm:spPr/>
      <dgm:t>
        <a:bodyPr/>
        <a:lstStyle/>
        <a:p>
          <a:endParaRPr lang="en-GB" sz="1200"/>
        </a:p>
      </dgm:t>
    </dgm:pt>
    <dgm:pt modelId="{98750C0B-660E-4A1F-9FA7-1BFF9D525C15}" type="sibTrans" cxnId="{BED198EE-E5E9-4AA6-A540-4BA98CE94C6D}">
      <dgm:prSet/>
      <dgm:spPr/>
      <dgm:t>
        <a:bodyPr/>
        <a:lstStyle/>
        <a:p>
          <a:endParaRPr lang="en-GB" sz="1200"/>
        </a:p>
      </dgm:t>
    </dgm:pt>
    <dgm:pt modelId="{AC7EADE0-F7DF-467E-A709-3E768EC600BB}" type="pres">
      <dgm:prSet presAssocID="{CEB1A8E8-2DFB-44A3-838B-9CA263C56B3A}" presName="CompostProcess" presStyleCnt="0">
        <dgm:presLayoutVars>
          <dgm:dir/>
          <dgm:resizeHandles val="exact"/>
        </dgm:presLayoutVars>
      </dgm:prSet>
      <dgm:spPr/>
    </dgm:pt>
    <dgm:pt modelId="{1112EADF-69BA-45C8-969B-9B0DB834F552}" type="pres">
      <dgm:prSet presAssocID="{CEB1A8E8-2DFB-44A3-838B-9CA263C56B3A}" presName="arrow" presStyleLbl="bgShp" presStyleIdx="0" presStyleCnt="1" custLinFactNeighborX="8287" custLinFactNeighborY="16865">
        <dgm:style>
          <a:lnRef idx="0">
            <a:schemeClr val="accent2"/>
          </a:lnRef>
          <a:fillRef idx="3">
            <a:schemeClr val="accent2"/>
          </a:fillRef>
          <a:effectRef idx="3">
            <a:schemeClr val="accent2"/>
          </a:effectRef>
          <a:fontRef idx="minor">
            <a:schemeClr val="lt1"/>
          </a:fontRef>
        </dgm:style>
      </dgm:prSet>
      <dgm:spPr>
        <a:xfrm>
          <a:off x="330857" y="0"/>
          <a:ext cx="1933648" cy="859164"/>
        </a:xfrm>
        <a:prstGeom prst="rightArrow">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dgm:spPr>
    </dgm:pt>
    <dgm:pt modelId="{485B3D5A-206F-4A7E-8388-7809D315BF18}" type="pres">
      <dgm:prSet presAssocID="{CEB1A8E8-2DFB-44A3-838B-9CA263C56B3A}" presName="linearProcess" presStyleCnt="0"/>
      <dgm:spPr/>
    </dgm:pt>
    <dgm:pt modelId="{C9053979-7D7B-4600-9B73-9BB6FE135AC8}" type="pres">
      <dgm:prSet presAssocID="{FF1818C2-714F-4644-ADCA-1D602B45B107}" presName="textNode" presStyleLbl="node1" presStyleIdx="0" presStyleCnt="3" custScaleY="73627">
        <dgm:presLayoutVars>
          <dgm:bulletEnabled val="1"/>
        </dgm:presLayoutVars>
      </dgm:prSet>
      <dgm:spPr/>
    </dgm:pt>
    <dgm:pt modelId="{7039331A-BE57-4172-B56E-5C65C1483E70}" type="pres">
      <dgm:prSet presAssocID="{D3C0AF6D-58CA-48B4-BF55-E6E950792F1E}" presName="sibTrans" presStyleCnt="0"/>
      <dgm:spPr/>
    </dgm:pt>
    <dgm:pt modelId="{C7740039-BBA1-452F-92ED-FD14FD624907}" type="pres">
      <dgm:prSet presAssocID="{C6B04C75-BD31-462D-BE74-DB811987127C}" presName="textNode" presStyleLbl="node1" presStyleIdx="1" presStyleCnt="3" custScaleY="73627">
        <dgm:presLayoutVars>
          <dgm:bulletEnabled val="1"/>
        </dgm:presLayoutVars>
      </dgm:prSet>
      <dgm:spPr/>
    </dgm:pt>
    <dgm:pt modelId="{D5B555D3-16F8-4E3A-A3C2-70122988B2C5}" type="pres">
      <dgm:prSet presAssocID="{B5E22D34-F20E-4B97-A1E4-DB20CB3E24B7}" presName="sibTrans" presStyleCnt="0"/>
      <dgm:spPr/>
    </dgm:pt>
    <dgm:pt modelId="{903EBC6D-1CC8-4F42-92AE-72B1BA53A446}" type="pres">
      <dgm:prSet presAssocID="{8692657B-49F4-43D5-B1B2-C2D7C123D848}" presName="textNode" presStyleLbl="node1" presStyleIdx="2" presStyleCnt="3" custScaleY="73627">
        <dgm:presLayoutVars>
          <dgm:bulletEnabled val="1"/>
        </dgm:presLayoutVars>
      </dgm:prSet>
      <dgm:spPr/>
    </dgm:pt>
  </dgm:ptLst>
  <dgm:cxnLst>
    <dgm:cxn modelId="{F94A4105-8911-4533-A89F-A4A67CB9DC9A}" type="presOf" srcId="{CEB1A8E8-2DFB-44A3-838B-9CA263C56B3A}" destId="{AC7EADE0-F7DF-467E-A709-3E768EC600BB}" srcOrd="0" destOrd="0" presId="urn:microsoft.com/office/officeart/2005/8/layout/hProcess9"/>
    <dgm:cxn modelId="{6B5A296F-A592-4500-BA76-7EEE619C2360}" type="presOf" srcId="{FF1818C2-714F-4644-ADCA-1D602B45B107}" destId="{C9053979-7D7B-4600-9B73-9BB6FE135AC8}" srcOrd="0" destOrd="0" presId="urn:microsoft.com/office/officeart/2005/8/layout/hProcess9"/>
    <dgm:cxn modelId="{2BA0C6A0-E198-4C72-AA90-11FF1DFAF0B7}" srcId="{CEB1A8E8-2DFB-44A3-838B-9CA263C56B3A}" destId="{C6B04C75-BD31-462D-BE74-DB811987127C}" srcOrd="1" destOrd="0" parTransId="{9773DCBD-BF7C-4043-9E39-72896AF3750A}" sibTransId="{B5E22D34-F20E-4B97-A1E4-DB20CB3E24B7}"/>
    <dgm:cxn modelId="{40DE69C2-80B8-4867-984D-CC3487CAEAE6}" type="presOf" srcId="{C6B04C75-BD31-462D-BE74-DB811987127C}" destId="{C7740039-BBA1-452F-92ED-FD14FD624907}" srcOrd="0" destOrd="0" presId="urn:microsoft.com/office/officeart/2005/8/layout/hProcess9"/>
    <dgm:cxn modelId="{9B4085E0-CB5C-4D54-8051-423039D9DADC}" srcId="{CEB1A8E8-2DFB-44A3-838B-9CA263C56B3A}" destId="{FF1818C2-714F-4644-ADCA-1D602B45B107}" srcOrd="0" destOrd="0" parTransId="{561D7AFA-9113-46AC-B197-53D557E2C60F}" sibTransId="{D3C0AF6D-58CA-48B4-BF55-E6E950792F1E}"/>
    <dgm:cxn modelId="{BED198EE-E5E9-4AA6-A540-4BA98CE94C6D}" srcId="{CEB1A8E8-2DFB-44A3-838B-9CA263C56B3A}" destId="{8692657B-49F4-43D5-B1B2-C2D7C123D848}" srcOrd="2" destOrd="0" parTransId="{79AB3C16-D4DA-45BA-B30E-584F17871B64}" sibTransId="{98750C0B-660E-4A1F-9FA7-1BFF9D525C15}"/>
    <dgm:cxn modelId="{1F6F7EF4-A6CC-46B9-8103-3BF6DF647EDB}" type="presOf" srcId="{8692657B-49F4-43D5-B1B2-C2D7C123D848}" destId="{903EBC6D-1CC8-4F42-92AE-72B1BA53A446}" srcOrd="0" destOrd="0" presId="urn:microsoft.com/office/officeart/2005/8/layout/hProcess9"/>
    <dgm:cxn modelId="{704F45A8-14BE-4D8B-BE93-AB3F093E485F}" type="presParOf" srcId="{AC7EADE0-F7DF-467E-A709-3E768EC600BB}" destId="{1112EADF-69BA-45C8-969B-9B0DB834F552}" srcOrd="0" destOrd="0" presId="urn:microsoft.com/office/officeart/2005/8/layout/hProcess9"/>
    <dgm:cxn modelId="{2B1CC419-5340-44F4-AEA0-67C78E4C6D50}" type="presParOf" srcId="{AC7EADE0-F7DF-467E-A709-3E768EC600BB}" destId="{485B3D5A-206F-4A7E-8388-7809D315BF18}" srcOrd="1" destOrd="0" presId="urn:microsoft.com/office/officeart/2005/8/layout/hProcess9"/>
    <dgm:cxn modelId="{617A96A1-42A1-407B-B3E7-FA9F888DB6AE}" type="presParOf" srcId="{485B3D5A-206F-4A7E-8388-7809D315BF18}" destId="{C9053979-7D7B-4600-9B73-9BB6FE135AC8}" srcOrd="0" destOrd="0" presId="urn:microsoft.com/office/officeart/2005/8/layout/hProcess9"/>
    <dgm:cxn modelId="{966BB34F-1B5C-4504-9726-88F0C3EA84FA}" type="presParOf" srcId="{485B3D5A-206F-4A7E-8388-7809D315BF18}" destId="{7039331A-BE57-4172-B56E-5C65C1483E70}" srcOrd="1" destOrd="0" presId="urn:microsoft.com/office/officeart/2005/8/layout/hProcess9"/>
    <dgm:cxn modelId="{AD42C4A7-F986-4C97-A3D3-3C8AEFDF4213}" type="presParOf" srcId="{485B3D5A-206F-4A7E-8388-7809D315BF18}" destId="{C7740039-BBA1-452F-92ED-FD14FD624907}" srcOrd="2" destOrd="0" presId="urn:microsoft.com/office/officeart/2005/8/layout/hProcess9"/>
    <dgm:cxn modelId="{DC6EB632-29C5-4E27-A56E-8DADB8267960}" type="presParOf" srcId="{485B3D5A-206F-4A7E-8388-7809D315BF18}" destId="{D5B555D3-16F8-4E3A-A3C2-70122988B2C5}" srcOrd="3" destOrd="0" presId="urn:microsoft.com/office/officeart/2005/8/layout/hProcess9"/>
    <dgm:cxn modelId="{7699E399-E98A-42FA-A93E-DB79F1F6F0EE}" type="presParOf" srcId="{485B3D5A-206F-4A7E-8388-7809D315BF18}" destId="{903EBC6D-1CC8-4F42-92AE-72B1BA53A446}" srcOrd="4" destOrd="0" presId="urn:microsoft.com/office/officeart/2005/8/layout/hProcess9"/>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EB1A8E8-2DFB-44A3-838B-9CA263C56B3A}" type="doc">
      <dgm:prSet loTypeId="urn:microsoft.com/office/officeart/2005/8/layout/hProcess9" loCatId="process" qsTypeId="urn:microsoft.com/office/officeart/2005/8/quickstyle/simple1" qsCatId="simple" csTypeId="urn:microsoft.com/office/officeart/2005/8/colors/accent2_2" csCatId="accent2" phldr="1"/>
      <dgm:spPr/>
    </dgm:pt>
    <dgm:pt modelId="{FF1818C2-714F-4644-ADCA-1D602B45B107}">
      <dgm:prSet phldrT="[Text]" custT="1">
        <dgm:style>
          <a:lnRef idx="1">
            <a:schemeClr val="accent5"/>
          </a:lnRef>
          <a:fillRef idx="3">
            <a:schemeClr val="accent5"/>
          </a:fillRef>
          <a:effectRef idx="2">
            <a:schemeClr val="accent5"/>
          </a:effectRef>
          <a:fontRef idx="minor">
            <a:schemeClr val="lt1"/>
          </a:fontRef>
        </dgm:style>
      </dgm:prSet>
      <dgm:spPr>
        <a:xfrm>
          <a:off x="0" y="303066"/>
          <a:ext cx="682464" cy="253030"/>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12700" cap="flat" cmpd="sng" algn="ctr">
          <a:solidFill>
            <a:sysClr val="window" lastClr="FFFFFF"/>
          </a:solidFill>
          <a:prstDash val="solid"/>
          <a:miter lim="800000"/>
        </a:ln>
        <a:effectLst/>
      </dgm:spPr>
      <dgm:t>
        <a:bodyPr/>
        <a:lstStyle/>
        <a:p>
          <a:pPr>
            <a:buNone/>
          </a:pPr>
          <a:r>
            <a:rPr lang="en-GB" sz="1200" dirty="0">
              <a:solidFill>
                <a:sysClr val="window" lastClr="FFFFFF"/>
              </a:solidFill>
              <a:latin typeface="Calibri" panose="020F0502020204030204"/>
              <a:ea typeface="+mn-ea"/>
              <a:cs typeface="+mn-cs"/>
            </a:rPr>
            <a:t>load</a:t>
          </a:r>
        </a:p>
      </dgm:t>
    </dgm:pt>
    <dgm:pt modelId="{561D7AFA-9113-46AC-B197-53D557E2C60F}" type="parTrans" cxnId="{9B4085E0-CB5C-4D54-8051-423039D9DADC}">
      <dgm:prSet/>
      <dgm:spPr/>
      <dgm:t>
        <a:bodyPr/>
        <a:lstStyle/>
        <a:p>
          <a:endParaRPr lang="en-GB" sz="1200"/>
        </a:p>
      </dgm:t>
    </dgm:pt>
    <dgm:pt modelId="{D3C0AF6D-58CA-48B4-BF55-E6E950792F1E}" type="sibTrans" cxnId="{9B4085E0-CB5C-4D54-8051-423039D9DADC}">
      <dgm:prSet/>
      <dgm:spPr/>
      <dgm:t>
        <a:bodyPr/>
        <a:lstStyle/>
        <a:p>
          <a:endParaRPr lang="en-GB" sz="1200"/>
        </a:p>
      </dgm:t>
    </dgm:pt>
    <dgm:pt modelId="{C6B04C75-BD31-462D-BE74-DB811987127C}">
      <dgm:prSet phldrT="[Text]" custT="1">
        <dgm:style>
          <a:lnRef idx="1">
            <a:schemeClr val="accent5"/>
          </a:lnRef>
          <a:fillRef idx="3">
            <a:schemeClr val="accent5"/>
          </a:fillRef>
          <a:effectRef idx="2">
            <a:schemeClr val="accent5"/>
          </a:effectRef>
          <a:fontRef idx="minor">
            <a:schemeClr val="lt1"/>
          </a:fontRef>
        </dgm:style>
      </dgm:prSet>
      <dgm:spPr>
        <a:xfrm>
          <a:off x="796207" y="303066"/>
          <a:ext cx="682464" cy="253030"/>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12700" cap="flat" cmpd="sng" algn="ctr">
          <a:solidFill>
            <a:sysClr val="window" lastClr="FFFFFF"/>
          </a:solidFill>
          <a:prstDash val="solid"/>
          <a:miter lim="800000"/>
        </a:ln>
        <a:effectLst/>
      </dgm:spPr>
      <dgm:t>
        <a:bodyPr/>
        <a:lstStyle/>
        <a:p>
          <a:pPr>
            <a:buNone/>
          </a:pPr>
          <a:r>
            <a:rPr lang="en-GB" sz="1200" dirty="0">
              <a:solidFill>
                <a:sysClr val="window" lastClr="FFFFFF"/>
              </a:solidFill>
              <a:latin typeface="Calibri" panose="020F0502020204030204"/>
              <a:ea typeface="+mn-ea"/>
              <a:cs typeface="+mn-cs"/>
            </a:rPr>
            <a:t>evolve</a:t>
          </a:r>
        </a:p>
      </dgm:t>
    </dgm:pt>
    <dgm:pt modelId="{9773DCBD-BF7C-4043-9E39-72896AF3750A}" type="parTrans" cxnId="{2BA0C6A0-E198-4C72-AA90-11FF1DFAF0B7}">
      <dgm:prSet/>
      <dgm:spPr/>
      <dgm:t>
        <a:bodyPr/>
        <a:lstStyle/>
        <a:p>
          <a:endParaRPr lang="en-GB" sz="1200"/>
        </a:p>
      </dgm:t>
    </dgm:pt>
    <dgm:pt modelId="{B5E22D34-F20E-4B97-A1E4-DB20CB3E24B7}" type="sibTrans" cxnId="{2BA0C6A0-E198-4C72-AA90-11FF1DFAF0B7}">
      <dgm:prSet/>
      <dgm:spPr/>
      <dgm:t>
        <a:bodyPr/>
        <a:lstStyle/>
        <a:p>
          <a:endParaRPr lang="en-GB" sz="1200"/>
        </a:p>
      </dgm:t>
    </dgm:pt>
    <dgm:pt modelId="{8692657B-49F4-43D5-B1B2-C2D7C123D848}">
      <dgm:prSet phldrT="[Text]" custT="1">
        <dgm:style>
          <a:lnRef idx="1">
            <a:schemeClr val="accent5"/>
          </a:lnRef>
          <a:fillRef idx="3">
            <a:schemeClr val="accent5"/>
          </a:fillRef>
          <a:effectRef idx="2">
            <a:schemeClr val="accent5"/>
          </a:effectRef>
          <a:fontRef idx="minor">
            <a:schemeClr val="lt1"/>
          </a:fontRef>
        </dgm:style>
      </dgm:prSet>
      <dgm:spPr>
        <a:xfrm>
          <a:off x="1592416" y="303066"/>
          <a:ext cx="682464" cy="253030"/>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12700" cap="flat" cmpd="sng" algn="ctr">
          <a:solidFill>
            <a:sysClr val="window" lastClr="FFFFFF"/>
          </a:solidFill>
          <a:prstDash val="solid"/>
          <a:miter lim="800000"/>
        </a:ln>
        <a:effectLst/>
      </dgm:spPr>
      <dgm:t>
        <a:bodyPr/>
        <a:lstStyle/>
        <a:p>
          <a:pPr>
            <a:buNone/>
          </a:pPr>
          <a:r>
            <a:rPr lang="en-GB" sz="1200" dirty="0">
              <a:solidFill>
                <a:sysClr val="window" lastClr="FFFFFF"/>
              </a:solidFill>
              <a:latin typeface="Calibri" panose="020F0502020204030204"/>
              <a:ea typeface="+mn-ea"/>
              <a:cs typeface="+mn-cs"/>
            </a:rPr>
            <a:t>assimilate</a:t>
          </a:r>
        </a:p>
      </dgm:t>
    </dgm:pt>
    <dgm:pt modelId="{79AB3C16-D4DA-45BA-B30E-584F17871B64}" type="parTrans" cxnId="{BED198EE-E5E9-4AA6-A540-4BA98CE94C6D}">
      <dgm:prSet/>
      <dgm:spPr/>
      <dgm:t>
        <a:bodyPr/>
        <a:lstStyle/>
        <a:p>
          <a:endParaRPr lang="en-GB" sz="1200"/>
        </a:p>
      </dgm:t>
    </dgm:pt>
    <dgm:pt modelId="{98750C0B-660E-4A1F-9FA7-1BFF9D525C15}" type="sibTrans" cxnId="{BED198EE-E5E9-4AA6-A540-4BA98CE94C6D}">
      <dgm:prSet/>
      <dgm:spPr/>
      <dgm:t>
        <a:bodyPr/>
        <a:lstStyle/>
        <a:p>
          <a:endParaRPr lang="en-GB" sz="1200"/>
        </a:p>
      </dgm:t>
    </dgm:pt>
    <dgm:pt modelId="{AC7EADE0-F7DF-467E-A709-3E768EC600BB}" type="pres">
      <dgm:prSet presAssocID="{CEB1A8E8-2DFB-44A3-838B-9CA263C56B3A}" presName="CompostProcess" presStyleCnt="0">
        <dgm:presLayoutVars>
          <dgm:dir/>
          <dgm:resizeHandles val="exact"/>
        </dgm:presLayoutVars>
      </dgm:prSet>
      <dgm:spPr/>
    </dgm:pt>
    <dgm:pt modelId="{1112EADF-69BA-45C8-969B-9B0DB834F552}" type="pres">
      <dgm:prSet presAssocID="{CEB1A8E8-2DFB-44A3-838B-9CA263C56B3A}" presName="arrow" presStyleLbl="bgShp" presStyleIdx="0" presStyleCnt="1" custLinFactNeighborX="8287" custLinFactNeighborY="16865">
        <dgm:style>
          <a:lnRef idx="0">
            <a:schemeClr val="accent2"/>
          </a:lnRef>
          <a:fillRef idx="3">
            <a:schemeClr val="accent2"/>
          </a:fillRef>
          <a:effectRef idx="3">
            <a:schemeClr val="accent2"/>
          </a:effectRef>
          <a:fontRef idx="minor">
            <a:schemeClr val="lt1"/>
          </a:fontRef>
        </dgm:style>
      </dgm:prSet>
      <dgm:spPr>
        <a:xfrm>
          <a:off x="330857" y="0"/>
          <a:ext cx="1933648" cy="859164"/>
        </a:xfrm>
        <a:prstGeom prst="rightArrow">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dgm:spPr>
    </dgm:pt>
    <dgm:pt modelId="{485B3D5A-206F-4A7E-8388-7809D315BF18}" type="pres">
      <dgm:prSet presAssocID="{CEB1A8E8-2DFB-44A3-838B-9CA263C56B3A}" presName="linearProcess" presStyleCnt="0"/>
      <dgm:spPr/>
    </dgm:pt>
    <dgm:pt modelId="{C9053979-7D7B-4600-9B73-9BB6FE135AC8}" type="pres">
      <dgm:prSet presAssocID="{FF1818C2-714F-4644-ADCA-1D602B45B107}" presName="textNode" presStyleLbl="node1" presStyleIdx="0" presStyleCnt="3" custScaleY="73627">
        <dgm:presLayoutVars>
          <dgm:bulletEnabled val="1"/>
        </dgm:presLayoutVars>
      </dgm:prSet>
      <dgm:spPr/>
    </dgm:pt>
    <dgm:pt modelId="{7039331A-BE57-4172-B56E-5C65C1483E70}" type="pres">
      <dgm:prSet presAssocID="{D3C0AF6D-58CA-48B4-BF55-E6E950792F1E}" presName="sibTrans" presStyleCnt="0"/>
      <dgm:spPr/>
    </dgm:pt>
    <dgm:pt modelId="{C7740039-BBA1-452F-92ED-FD14FD624907}" type="pres">
      <dgm:prSet presAssocID="{C6B04C75-BD31-462D-BE74-DB811987127C}" presName="textNode" presStyleLbl="node1" presStyleIdx="1" presStyleCnt="3" custScaleY="73627">
        <dgm:presLayoutVars>
          <dgm:bulletEnabled val="1"/>
        </dgm:presLayoutVars>
      </dgm:prSet>
      <dgm:spPr/>
    </dgm:pt>
    <dgm:pt modelId="{D5B555D3-16F8-4E3A-A3C2-70122988B2C5}" type="pres">
      <dgm:prSet presAssocID="{B5E22D34-F20E-4B97-A1E4-DB20CB3E24B7}" presName="sibTrans" presStyleCnt="0"/>
      <dgm:spPr/>
    </dgm:pt>
    <dgm:pt modelId="{903EBC6D-1CC8-4F42-92AE-72B1BA53A446}" type="pres">
      <dgm:prSet presAssocID="{8692657B-49F4-43D5-B1B2-C2D7C123D848}" presName="textNode" presStyleLbl="node1" presStyleIdx="2" presStyleCnt="3" custScaleY="73627">
        <dgm:presLayoutVars>
          <dgm:bulletEnabled val="1"/>
        </dgm:presLayoutVars>
      </dgm:prSet>
      <dgm:spPr/>
    </dgm:pt>
  </dgm:ptLst>
  <dgm:cxnLst>
    <dgm:cxn modelId="{F94A4105-8911-4533-A89F-A4A67CB9DC9A}" type="presOf" srcId="{CEB1A8E8-2DFB-44A3-838B-9CA263C56B3A}" destId="{AC7EADE0-F7DF-467E-A709-3E768EC600BB}" srcOrd="0" destOrd="0" presId="urn:microsoft.com/office/officeart/2005/8/layout/hProcess9"/>
    <dgm:cxn modelId="{6B5A296F-A592-4500-BA76-7EEE619C2360}" type="presOf" srcId="{FF1818C2-714F-4644-ADCA-1D602B45B107}" destId="{C9053979-7D7B-4600-9B73-9BB6FE135AC8}" srcOrd="0" destOrd="0" presId="urn:microsoft.com/office/officeart/2005/8/layout/hProcess9"/>
    <dgm:cxn modelId="{2BA0C6A0-E198-4C72-AA90-11FF1DFAF0B7}" srcId="{CEB1A8E8-2DFB-44A3-838B-9CA263C56B3A}" destId="{C6B04C75-BD31-462D-BE74-DB811987127C}" srcOrd="1" destOrd="0" parTransId="{9773DCBD-BF7C-4043-9E39-72896AF3750A}" sibTransId="{B5E22D34-F20E-4B97-A1E4-DB20CB3E24B7}"/>
    <dgm:cxn modelId="{40DE69C2-80B8-4867-984D-CC3487CAEAE6}" type="presOf" srcId="{C6B04C75-BD31-462D-BE74-DB811987127C}" destId="{C7740039-BBA1-452F-92ED-FD14FD624907}" srcOrd="0" destOrd="0" presId="urn:microsoft.com/office/officeart/2005/8/layout/hProcess9"/>
    <dgm:cxn modelId="{9B4085E0-CB5C-4D54-8051-423039D9DADC}" srcId="{CEB1A8E8-2DFB-44A3-838B-9CA263C56B3A}" destId="{FF1818C2-714F-4644-ADCA-1D602B45B107}" srcOrd="0" destOrd="0" parTransId="{561D7AFA-9113-46AC-B197-53D557E2C60F}" sibTransId="{D3C0AF6D-58CA-48B4-BF55-E6E950792F1E}"/>
    <dgm:cxn modelId="{BED198EE-E5E9-4AA6-A540-4BA98CE94C6D}" srcId="{CEB1A8E8-2DFB-44A3-838B-9CA263C56B3A}" destId="{8692657B-49F4-43D5-B1B2-C2D7C123D848}" srcOrd="2" destOrd="0" parTransId="{79AB3C16-D4DA-45BA-B30E-584F17871B64}" sibTransId="{98750C0B-660E-4A1F-9FA7-1BFF9D525C15}"/>
    <dgm:cxn modelId="{1F6F7EF4-A6CC-46B9-8103-3BF6DF647EDB}" type="presOf" srcId="{8692657B-49F4-43D5-B1B2-C2D7C123D848}" destId="{903EBC6D-1CC8-4F42-92AE-72B1BA53A446}" srcOrd="0" destOrd="0" presId="urn:microsoft.com/office/officeart/2005/8/layout/hProcess9"/>
    <dgm:cxn modelId="{704F45A8-14BE-4D8B-BE93-AB3F093E485F}" type="presParOf" srcId="{AC7EADE0-F7DF-467E-A709-3E768EC600BB}" destId="{1112EADF-69BA-45C8-969B-9B0DB834F552}" srcOrd="0" destOrd="0" presId="urn:microsoft.com/office/officeart/2005/8/layout/hProcess9"/>
    <dgm:cxn modelId="{2B1CC419-5340-44F4-AEA0-67C78E4C6D50}" type="presParOf" srcId="{AC7EADE0-F7DF-467E-A709-3E768EC600BB}" destId="{485B3D5A-206F-4A7E-8388-7809D315BF18}" srcOrd="1" destOrd="0" presId="urn:microsoft.com/office/officeart/2005/8/layout/hProcess9"/>
    <dgm:cxn modelId="{617A96A1-42A1-407B-B3E7-FA9F888DB6AE}" type="presParOf" srcId="{485B3D5A-206F-4A7E-8388-7809D315BF18}" destId="{C9053979-7D7B-4600-9B73-9BB6FE135AC8}" srcOrd="0" destOrd="0" presId="urn:microsoft.com/office/officeart/2005/8/layout/hProcess9"/>
    <dgm:cxn modelId="{966BB34F-1B5C-4504-9726-88F0C3EA84FA}" type="presParOf" srcId="{485B3D5A-206F-4A7E-8388-7809D315BF18}" destId="{7039331A-BE57-4172-B56E-5C65C1483E70}" srcOrd="1" destOrd="0" presId="urn:microsoft.com/office/officeart/2005/8/layout/hProcess9"/>
    <dgm:cxn modelId="{AD42C4A7-F986-4C97-A3D3-3C8AEFDF4213}" type="presParOf" srcId="{485B3D5A-206F-4A7E-8388-7809D315BF18}" destId="{C7740039-BBA1-452F-92ED-FD14FD624907}" srcOrd="2" destOrd="0" presId="urn:microsoft.com/office/officeart/2005/8/layout/hProcess9"/>
    <dgm:cxn modelId="{DC6EB632-29C5-4E27-A56E-8DADB8267960}" type="presParOf" srcId="{485B3D5A-206F-4A7E-8388-7809D315BF18}" destId="{D5B555D3-16F8-4E3A-A3C2-70122988B2C5}" srcOrd="3" destOrd="0" presId="urn:microsoft.com/office/officeart/2005/8/layout/hProcess9"/>
    <dgm:cxn modelId="{7699E399-E98A-42FA-A93E-DB79F1F6F0EE}" type="presParOf" srcId="{485B3D5A-206F-4A7E-8388-7809D315BF18}" destId="{903EBC6D-1CC8-4F42-92AE-72B1BA53A446}" srcOrd="4" destOrd="0" presId="urn:microsoft.com/office/officeart/2005/8/layout/hProcess9"/>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2EADF-69BA-45C8-969B-9B0DB834F552}">
      <dsp:nvSpPr>
        <dsp:cNvPr id="0" name=""/>
        <dsp:cNvSpPr/>
      </dsp:nvSpPr>
      <dsp:spPr>
        <a:xfrm>
          <a:off x="364990" y="0"/>
          <a:ext cx="2133131" cy="1140529"/>
        </a:xfrm>
        <a:prstGeom prst="rightArrow">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sp>
    <dsp:sp modelId="{C9053979-7D7B-4600-9B73-9BB6FE135AC8}">
      <dsp:nvSpPr>
        <dsp:cNvPr id="0" name=""/>
        <dsp:cNvSpPr/>
      </dsp:nvSpPr>
      <dsp:spPr>
        <a:xfrm>
          <a:off x="0" y="402317"/>
          <a:ext cx="752869" cy="335894"/>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12700" cap="flat" cmpd="sng" algn="ctr">
          <a:solidFill>
            <a:sysClr val="window" lastClr="FFFFFF"/>
          </a:solidFill>
          <a:prstDash val="solid"/>
          <a:miter lim="800000"/>
        </a:ln>
        <a:effectLst/>
      </dsp:spPr>
      <dsp:style>
        <a:lnRef idx="1">
          <a:schemeClr val="accent5"/>
        </a:lnRef>
        <a:fillRef idx="3">
          <a:schemeClr val="accent5"/>
        </a:fillRef>
        <a:effectRef idx="2">
          <a:schemeClr val="accent5"/>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ysClr val="window" lastClr="FFFFFF"/>
              </a:solidFill>
              <a:latin typeface="Calibri" panose="020F0502020204030204"/>
              <a:ea typeface="+mn-ea"/>
              <a:cs typeface="+mn-cs"/>
            </a:rPr>
            <a:t>load</a:t>
          </a:r>
        </a:p>
      </dsp:txBody>
      <dsp:txXfrm>
        <a:off x="16397" y="418714"/>
        <a:ext cx="720075" cy="303100"/>
      </dsp:txXfrm>
    </dsp:sp>
    <dsp:sp modelId="{C7740039-BBA1-452F-92ED-FD14FD624907}">
      <dsp:nvSpPr>
        <dsp:cNvPr id="0" name=""/>
        <dsp:cNvSpPr/>
      </dsp:nvSpPr>
      <dsp:spPr>
        <a:xfrm>
          <a:off x="878348" y="402317"/>
          <a:ext cx="752869" cy="335894"/>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12700" cap="flat" cmpd="sng" algn="ctr">
          <a:solidFill>
            <a:sysClr val="window" lastClr="FFFFFF"/>
          </a:solidFill>
          <a:prstDash val="solid"/>
          <a:miter lim="800000"/>
        </a:ln>
        <a:effectLst/>
      </dsp:spPr>
      <dsp:style>
        <a:lnRef idx="1">
          <a:schemeClr val="accent5"/>
        </a:lnRef>
        <a:fillRef idx="3">
          <a:schemeClr val="accent5"/>
        </a:fillRef>
        <a:effectRef idx="2">
          <a:schemeClr val="accent5"/>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ysClr val="window" lastClr="FFFFFF"/>
              </a:solidFill>
              <a:latin typeface="Calibri" panose="020F0502020204030204"/>
              <a:ea typeface="+mn-ea"/>
              <a:cs typeface="+mn-cs"/>
            </a:rPr>
            <a:t>evolve</a:t>
          </a:r>
        </a:p>
      </dsp:txBody>
      <dsp:txXfrm>
        <a:off x="894745" y="418714"/>
        <a:ext cx="720075" cy="303100"/>
      </dsp:txXfrm>
    </dsp:sp>
    <dsp:sp modelId="{903EBC6D-1CC8-4F42-92AE-72B1BA53A446}">
      <dsp:nvSpPr>
        <dsp:cNvPr id="0" name=""/>
        <dsp:cNvSpPr/>
      </dsp:nvSpPr>
      <dsp:spPr>
        <a:xfrm>
          <a:off x="1756696" y="402317"/>
          <a:ext cx="752869" cy="335894"/>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12700" cap="flat" cmpd="sng" algn="ctr">
          <a:solidFill>
            <a:sysClr val="window" lastClr="FFFFFF"/>
          </a:solidFill>
          <a:prstDash val="solid"/>
          <a:miter lim="800000"/>
        </a:ln>
        <a:effectLst/>
      </dsp:spPr>
      <dsp:style>
        <a:lnRef idx="1">
          <a:schemeClr val="accent5"/>
        </a:lnRef>
        <a:fillRef idx="3">
          <a:schemeClr val="accent5"/>
        </a:fillRef>
        <a:effectRef idx="2">
          <a:schemeClr val="accent5"/>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ysClr val="window" lastClr="FFFFFF"/>
              </a:solidFill>
              <a:latin typeface="Calibri" panose="020F0502020204030204"/>
              <a:ea typeface="+mn-ea"/>
              <a:cs typeface="+mn-cs"/>
            </a:rPr>
            <a:t>assimilate</a:t>
          </a:r>
        </a:p>
      </dsp:txBody>
      <dsp:txXfrm>
        <a:off x="1773093" y="418714"/>
        <a:ext cx="720075" cy="303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2EADF-69BA-45C8-969B-9B0DB834F552}">
      <dsp:nvSpPr>
        <dsp:cNvPr id="0" name=""/>
        <dsp:cNvSpPr/>
      </dsp:nvSpPr>
      <dsp:spPr>
        <a:xfrm>
          <a:off x="364990" y="0"/>
          <a:ext cx="2133131" cy="1140529"/>
        </a:xfrm>
        <a:prstGeom prst="rightArrow">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sp>
    <dsp:sp modelId="{C9053979-7D7B-4600-9B73-9BB6FE135AC8}">
      <dsp:nvSpPr>
        <dsp:cNvPr id="0" name=""/>
        <dsp:cNvSpPr/>
      </dsp:nvSpPr>
      <dsp:spPr>
        <a:xfrm>
          <a:off x="0" y="402317"/>
          <a:ext cx="752869" cy="335894"/>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12700" cap="flat" cmpd="sng" algn="ctr">
          <a:solidFill>
            <a:sysClr val="window" lastClr="FFFFFF"/>
          </a:solidFill>
          <a:prstDash val="solid"/>
          <a:miter lim="800000"/>
        </a:ln>
        <a:effectLst/>
      </dsp:spPr>
      <dsp:style>
        <a:lnRef idx="1">
          <a:schemeClr val="accent5"/>
        </a:lnRef>
        <a:fillRef idx="3">
          <a:schemeClr val="accent5"/>
        </a:fillRef>
        <a:effectRef idx="2">
          <a:schemeClr val="accent5"/>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ysClr val="window" lastClr="FFFFFF"/>
              </a:solidFill>
              <a:latin typeface="Calibri" panose="020F0502020204030204"/>
              <a:ea typeface="+mn-ea"/>
              <a:cs typeface="+mn-cs"/>
            </a:rPr>
            <a:t>load</a:t>
          </a:r>
        </a:p>
      </dsp:txBody>
      <dsp:txXfrm>
        <a:off x="16397" y="418714"/>
        <a:ext cx="720075" cy="303100"/>
      </dsp:txXfrm>
    </dsp:sp>
    <dsp:sp modelId="{C7740039-BBA1-452F-92ED-FD14FD624907}">
      <dsp:nvSpPr>
        <dsp:cNvPr id="0" name=""/>
        <dsp:cNvSpPr/>
      </dsp:nvSpPr>
      <dsp:spPr>
        <a:xfrm>
          <a:off x="878348" y="402317"/>
          <a:ext cx="752869" cy="335894"/>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12700" cap="flat" cmpd="sng" algn="ctr">
          <a:solidFill>
            <a:sysClr val="window" lastClr="FFFFFF"/>
          </a:solidFill>
          <a:prstDash val="solid"/>
          <a:miter lim="800000"/>
        </a:ln>
        <a:effectLst/>
      </dsp:spPr>
      <dsp:style>
        <a:lnRef idx="1">
          <a:schemeClr val="accent5"/>
        </a:lnRef>
        <a:fillRef idx="3">
          <a:schemeClr val="accent5"/>
        </a:fillRef>
        <a:effectRef idx="2">
          <a:schemeClr val="accent5"/>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ysClr val="window" lastClr="FFFFFF"/>
              </a:solidFill>
              <a:latin typeface="Calibri" panose="020F0502020204030204"/>
              <a:ea typeface="+mn-ea"/>
              <a:cs typeface="+mn-cs"/>
            </a:rPr>
            <a:t>evolve</a:t>
          </a:r>
        </a:p>
      </dsp:txBody>
      <dsp:txXfrm>
        <a:off x="894745" y="418714"/>
        <a:ext cx="720075" cy="303100"/>
      </dsp:txXfrm>
    </dsp:sp>
    <dsp:sp modelId="{903EBC6D-1CC8-4F42-92AE-72B1BA53A446}">
      <dsp:nvSpPr>
        <dsp:cNvPr id="0" name=""/>
        <dsp:cNvSpPr/>
      </dsp:nvSpPr>
      <dsp:spPr>
        <a:xfrm>
          <a:off x="1756696" y="402317"/>
          <a:ext cx="752869" cy="335894"/>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12700" cap="flat" cmpd="sng" algn="ctr">
          <a:solidFill>
            <a:sysClr val="window" lastClr="FFFFFF"/>
          </a:solidFill>
          <a:prstDash val="solid"/>
          <a:miter lim="800000"/>
        </a:ln>
        <a:effectLst/>
      </dsp:spPr>
      <dsp:style>
        <a:lnRef idx="1">
          <a:schemeClr val="accent5"/>
        </a:lnRef>
        <a:fillRef idx="3">
          <a:schemeClr val="accent5"/>
        </a:fillRef>
        <a:effectRef idx="2">
          <a:schemeClr val="accent5"/>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ysClr val="window" lastClr="FFFFFF"/>
              </a:solidFill>
              <a:latin typeface="Calibri" panose="020F0502020204030204"/>
              <a:ea typeface="+mn-ea"/>
              <a:cs typeface="+mn-cs"/>
            </a:rPr>
            <a:t>assimilate</a:t>
          </a:r>
        </a:p>
      </dsp:txBody>
      <dsp:txXfrm>
        <a:off x="1773093" y="418714"/>
        <a:ext cx="720075" cy="303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2EADF-69BA-45C8-969B-9B0DB834F552}">
      <dsp:nvSpPr>
        <dsp:cNvPr id="0" name=""/>
        <dsp:cNvSpPr/>
      </dsp:nvSpPr>
      <dsp:spPr>
        <a:xfrm>
          <a:off x="364990" y="0"/>
          <a:ext cx="2133131" cy="1140529"/>
        </a:xfrm>
        <a:prstGeom prst="rightArrow">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sp>
    <dsp:sp modelId="{C9053979-7D7B-4600-9B73-9BB6FE135AC8}">
      <dsp:nvSpPr>
        <dsp:cNvPr id="0" name=""/>
        <dsp:cNvSpPr/>
      </dsp:nvSpPr>
      <dsp:spPr>
        <a:xfrm>
          <a:off x="0" y="402317"/>
          <a:ext cx="752869" cy="335894"/>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12700" cap="flat" cmpd="sng" algn="ctr">
          <a:solidFill>
            <a:sysClr val="window" lastClr="FFFFFF"/>
          </a:solidFill>
          <a:prstDash val="solid"/>
          <a:miter lim="800000"/>
        </a:ln>
        <a:effectLst/>
      </dsp:spPr>
      <dsp:style>
        <a:lnRef idx="1">
          <a:schemeClr val="accent5"/>
        </a:lnRef>
        <a:fillRef idx="3">
          <a:schemeClr val="accent5"/>
        </a:fillRef>
        <a:effectRef idx="2">
          <a:schemeClr val="accent5"/>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ysClr val="window" lastClr="FFFFFF"/>
              </a:solidFill>
              <a:latin typeface="Calibri" panose="020F0502020204030204"/>
              <a:ea typeface="+mn-ea"/>
              <a:cs typeface="+mn-cs"/>
            </a:rPr>
            <a:t>load</a:t>
          </a:r>
        </a:p>
      </dsp:txBody>
      <dsp:txXfrm>
        <a:off x="16397" y="418714"/>
        <a:ext cx="720075" cy="303100"/>
      </dsp:txXfrm>
    </dsp:sp>
    <dsp:sp modelId="{C7740039-BBA1-452F-92ED-FD14FD624907}">
      <dsp:nvSpPr>
        <dsp:cNvPr id="0" name=""/>
        <dsp:cNvSpPr/>
      </dsp:nvSpPr>
      <dsp:spPr>
        <a:xfrm>
          <a:off x="878348" y="402317"/>
          <a:ext cx="752869" cy="335894"/>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12700" cap="flat" cmpd="sng" algn="ctr">
          <a:solidFill>
            <a:sysClr val="window" lastClr="FFFFFF"/>
          </a:solidFill>
          <a:prstDash val="solid"/>
          <a:miter lim="800000"/>
        </a:ln>
        <a:effectLst/>
      </dsp:spPr>
      <dsp:style>
        <a:lnRef idx="1">
          <a:schemeClr val="accent5"/>
        </a:lnRef>
        <a:fillRef idx="3">
          <a:schemeClr val="accent5"/>
        </a:fillRef>
        <a:effectRef idx="2">
          <a:schemeClr val="accent5"/>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ysClr val="window" lastClr="FFFFFF"/>
              </a:solidFill>
              <a:latin typeface="Calibri" panose="020F0502020204030204"/>
              <a:ea typeface="+mn-ea"/>
              <a:cs typeface="+mn-cs"/>
            </a:rPr>
            <a:t>evolve</a:t>
          </a:r>
        </a:p>
      </dsp:txBody>
      <dsp:txXfrm>
        <a:off x="894745" y="418714"/>
        <a:ext cx="720075" cy="303100"/>
      </dsp:txXfrm>
    </dsp:sp>
    <dsp:sp modelId="{903EBC6D-1CC8-4F42-92AE-72B1BA53A446}">
      <dsp:nvSpPr>
        <dsp:cNvPr id="0" name=""/>
        <dsp:cNvSpPr/>
      </dsp:nvSpPr>
      <dsp:spPr>
        <a:xfrm>
          <a:off x="1756696" y="402317"/>
          <a:ext cx="752869" cy="335894"/>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12700" cap="flat" cmpd="sng" algn="ctr">
          <a:solidFill>
            <a:sysClr val="window" lastClr="FFFFFF"/>
          </a:solidFill>
          <a:prstDash val="solid"/>
          <a:miter lim="800000"/>
        </a:ln>
        <a:effectLst/>
      </dsp:spPr>
      <dsp:style>
        <a:lnRef idx="1">
          <a:schemeClr val="accent5"/>
        </a:lnRef>
        <a:fillRef idx="3">
          <a:schemeClr val="accent5"/>
        </a:fillRef>
        <a:effectRef idx="2">
          <a:schemeClr val="accent5"/>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ysClr val="window" lastClr="FFFFFF"/>
              </a:solidFill>
              <a:latin typeface="Calibri" panose="020F0502020204030204"/>
              <a:ea typeface="+mn-ea"/>
              <a:cs typeface="+mn-cs"/>
            </a:rPr>
            <a:t>assimilate</a:t>
          </a:r>
        </a:p>
      </dsp:txBody>
      <dsp:txXfrm>
        <a:off x="1773093" y="418714"/>
        <a:ext cx="720075" cy="3031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defRPr>
            </a:lvl1pPr>
          </a:lstStyle>
          <a:p>
            <a:pPr>
              <a:defRPr/>
            </a:pPr>
            <a:endParaRPr lang="en-GB" dirty="0"/>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endParaRPr lang="en-GB" dirty="0"/>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defRPr>
            </a:lvl1pPr>
          </a:lstStyle>
          <a:p>
            <a:pPr>
              <a:defRPr/>
            </a:pPr>
            <a:endParaRPr lang="en-GB" dirty="0"/>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pPr>
              <a:defRPr/>
            </a:pPr>
            <a:fld id="{0137901F-FAEC-496A-A2D6-409DEDC623F3}" type="slidenum">
              <a:rPr lang="en-GB"/>
              <a:pPr>
                <a:defRPr/>
              </a:pPr>
              <a:t>‹#›</a:t>
            </a:fld>
            <a:endParaRPr lang="en-GB" dirty="0"/>
          </a:p>
        </p:txBody>
      </p:sp>
    </p:spTree>
    <p:extLst>
      <p:ext uri="{BB962C8B-B14F-4D97-AF65-F5344CB8AC3E}">
        <p14:creationId xmlns:p14="http://schemas.microsoft.com/office/powerpoint/2010/main" val="27854458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0137901F-FAEC-496A-A2D6-409DEDC623F3}" type="slidenum">
              <a:rPr lang="en-GB" smtClean="0"/>
              <a:pPr>
                <a:defRPr/>
              </a:pPr>
              <a:t>12</a:t>
            </a:fld>
            <a:endParaRPr lang="en-GB" dirty="0"/>
          </a:p>
        </p:txBody>
      </p:sp>
    </p:spTree>
    <p:extLst>
      <p:ext uri="{BB962C8B-B14F-4D97-AF65-F5344CB8AC3E}">
        <p14:creationId xmlns:p14="http://schemas.microsoft.com/office/powerpoint/2010/main" val="1513034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0137901F-FAEC-496A-A2D6-409DEDC623F3}" type="slidenum">
              <a:rPr lang="en-GB" smtClean="0"/>
              <a:pPr>
                <a:defRPr/>
              </a:pPr>
              <a:t>31</a:t>
            </a:fld>
            <a:endParaRPr lang="en-GB" dirty="0"/>
          </a:p>
        </p:txBody>
      </p:sp>
    </p:spTree>
    <p:extLst>
      <p:ext uri="{BB962C8B-B14F-4D97-AF65-F5344CB8AC3E}">
        <p14:creationId xmlns:p14="http://schemas.microsoft.com/office/powerpoint/2010/main" val="3289231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0137901F-FAEC-496A-A2D6-409DEDC623F3}" type="slidenum">
              <a:rPr lang="en-GB" smtClean="0"/>
              <a:pPr>
                <a:defRPr/>
              </a:pPr>
              <a:t>44</a:t>
            </a:fld>
            <a:endParaRPr lang="en-GB" dirty="0"/>
          </a:p>
        </p:txBody>
      </p:sp>
    </p:spTree>
    <p:extLst>
      <p:ext uri="{BB962C8B-B14F-4D97-AF65-F5344CB8AC3E}">
        <p14:creationId xmlns:p14="http://schemas.microsoft.com/office/powerpoint/2010/main" val="2096739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12B250-8338-4AD7-A389-4B9CC496F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9616" y="911142"/>
            <a:ext cx="8163536" cy="5946858"/>
          </a:xfrm>
          <a:prstGeom prst="rect">
            <a:avLst/>
          </a:prstGeom>
        </p:spPr>
      </p:pic>
      <p:sp>
        <p:nvSpPr>
          <p:cNvPr id="15" name="Rectangle 9">
            <a:extLst>
              <a:ext uri="{FF2B5EF4-FFF2-40B4-BE49-F238E27FC236}">
                <a16:creationId xmlns:a16="http://schemas.microsoft.com/office/drawing/2014/main" id="{B54EF656-AF33-47E7-AAB0-41D5060B4518}"/>
              </a:ext>
            </a:extLst>
          </p:cNvPr>
          <p:cNvSpPr>
            <a:spLocks noChangeArrowheads="1"/>
          </p:cNvSpPr>
          <p:nvPr userDrawn="1"/>
        </p:nvSpPr>
        <p:spPr bwMode="auto">
          <a:xfrm rot="16200000">
            <a:off x="3362399" y="-1971602"/>
            <a:ext cx="6858001" cy="10801201"/>
          </a:xfrm>
          <a:prstGeom prst="rect">
            <a:avLst/>
          </a:prstGeom>
          <a:solidFill>
            <a:schemeClr val="bg1">
              <a:alpha val="76000"/>
            </a:schemeClr>
          </a:solidFill>
          <a:ln w="9525">
            <a:noFill/>
            <a:miter lim="800000"/>
            <a:headEnd/>
            <a:tailEnd/>
          </a:ln>
          <a:effectLst/>
        </p:spPr>
        <p:txBody>
          <a:bodyPr vert="eaVert" wrap="none" anchor="ctr"/>
          <a:lstStyle/>
          <a:p>
            <a:pPr>
              <a:defRPr/>
            </a:pPr>
            <a:endParaRPr lang="en-US" dirty="0">
              <a:latin typeface="Arial" charset="0"/>
              <a:cs typeface="Arial" charset="0"/>
            </a:endParaRPr>
          </a:p>
        </p:txBody>
      </p:sp>
      <p:sp>
        <p:nvSpPr>
          <p:cNvPr id="4" name="Rectangle 8"/>
          <p:cNvSpPr>
            <a:spLocks noChangeArrowheads="1"/>
          </p:cNvSpPr>
          <p:nvPr/>
        </p:nvSpPr>
        <p:spPr bwMode="auto">
          <a:xfrm flipV="1">
            <a:off x="4751917" y="1989138"/>
            <a:ext cx="7440083" cy="71437"/>
          </a:xfrm>
          <a:prstGeom prst="rect">
            <a:avLst/>
          </a:prstGeom>
          <a:solidFill>
            <a:srgbClr val="00396B"/>
          </a:solidFill>
          <a:ln w="9525">
            <a:noFill/>
            <a:miter lim="800000"/>
            <a:headEnd/>
            <a:tailEnd/>
          </a:ln>
          <a:effectLst/>
        </p:spPr>
        <p:txBody>
          <a:bodyPr wrap="none" anchor="ctr"/>
          <a:lstStyle/>
          <a:p>
            <a:pPr>
              <a:defRPr/>
            </a:pPr>
            <a:endParaRPr lang="en-US" dirty="0">
              <a:latin typeface="Arial" charset="0"/>
              <a:cs typeface="Arial" charset="0"/>
            </a:endParaRPr>
          </a:p>
        </p:txBody>
      </p:sp>
      <p:sp>
        <p:nvSpPr>
          <p:cNvPr id="3074" name="Rectangle 2"/>
          <p:cNvSpPr>
            <a:spLocks noGrp="1" noChangeArrowheads="1"/>
          </p:cNvSpPr>
          <p:nvPr>
            <p:ph type="ctrTitle"/>
          </p:nvPr>
        </p:nvSpPr>
        <p:spPr>
          <a:xfrm>
            <a:off x="2063751" y="476251"/>
            <a:ext cx="9787467" cy="1470025"/>
          </a:xfrm>
        </p:spPr>
        <p:txBody>
          <a:bodyPr/>
          <a:lstStyle>
            <a:lvl1pPr>
              <a:defRPr sz="3200" b="1">
                <a:solidFill>
                  <a:schemeClr val="accent6"/>
                </a:solidFill>
              </a:defRPr>
            </a:lvl1pPr>
          </a:lstStyle>
          <a:p>
            <a:r>
              <a:rPr lang="en-US" dirty="0"/>
              <a:t>Click to edit Master title style</a:t>
            </a:r>
          </a:p>
        </p:txBody>
      </p:sp>
      <p:sp>
        <p:nvSpPr>
          <p:cNvPr id="3075" name="Rectangle 3"/>
          <p:cNvSpPr>
            <a:spLocks noGrp="1" noChangeArrowheads="1"/>
          </p:cNvSpPr>
          <p:nvPr>
            <p:ph type="subTitle" idx="1"/>
          </p:nvPr>
        </p:nvSpPr>
        <p:spPr>
          <a:xfrm>
            <a:off x="4756151" y="2133600"/>
            <a:ext cx="7095067" cy="1752600"/>
          </a:xfrm>
        </p:spPr>
        <p:txBody>
          <a:bodyPr/>
          <a:lstStyle>
            <a:lvl1pPr marL="0" indent="0" algn="r">
              <a:buFontTx/>
              <a:buNone/>
              <a:defRPr>
                <a:solidFill>
                  <a:schemeClr val="accent6"/>
                </a:solidFill>
              </a:defRPr>
            </a:lvl1pPr>
          </a:lstStyle>
          <a:p>
            <a:r>
              <a:rPr lang="en-US"/>
              <a:t>Click to edit Master subtitle style</a:t>
            </a:r>
            <a:endParaRPr lang="en-US" dirty="0"/>
          </a:p>
        </p:txBody>
      </p:sp>
      <p:sp>
        <p:nvSpPr>
          <p:cNvPr id="12" name="Rectangle 4"/>
          <p:cNvSpPr>
            <a:spLocks noGrp="1" noChangeArrowheads="1"/>
          </p:cNvSpPr>
          <p:nvPr>
            <p:ph type="dt" sz="half" idx="10"/>
          </p:nvPr>
        </p:nvSpPr>
        <p:spPr>
          <a:xfrm>
            <a:off x="8572500" y="3929063"/>
            <a:ext cx="3278717" cy="476250"/>
          </a:xfrm>
          <a:prstGeom prst="rect">
            <a:avLst/>
          </a:prstGeom>
        </p:spPr>
        <p:txBody>
          <a:bodyPr/>
          <a:lstStyle>
            <a:lvl1pPr algn="r">
              <a:defRPr sz="1400">
                <a:solidFill>
                  <a:schemeClr val="bg2"/>
                </a:solidFill>
                <a:latin typeface="Arial" charset="0"/>
                <a:cs typeface="Arial" charset="0"/>
              </a:defRPr>
            </a:lvl1pPr>
          </a:lstStyle>
          <a:p>
            <a:pPr>
              <a:defRPr/>
            </a:pPr>
            <a:endParaRPr lang="en-GB" dirty="0"/>
          </a:p>
        </p:txBody>
      </p:sp>
      <p:pic>
        <p:nvPicPr>
          <p:cNvPr id="18" name="Picture 7" descr="title_nallow1">
            <a:extLst>
              <a:ext uri="{FF2B5EF4-FFF2-40B4-BE49-F238E27FC236}">
                <a16:creationId xmlns:a16="http://schemas.microsoft.com/office/drawing/2014/main" id="{DDB0846A-079D-450F-A7A3-7A935F78011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85738" y="1143000"/>
            <a:ext cx="346075" cy="538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9">
            <a:extLst>
              <a:ext uri="{FF2B5EF4-FFF2-40B4-BE49-F238E27FC236}">
                <a16:creationId xmlns:a16="http://schemas.microsoft.com/office/drawing/2014/main" id="{788803F8-5E84-4681-8941-2477632230D3}"/>
              </a:ext>
            </a:extLst>
          </p:cNvPr>
          <p:cNvSpPr>
            <a:spLocks noChangeArrowheads="1"/>
          </p:cNvSpPr>
          <p:nvPr userDrawn="1"/>
        </p:nvSpPr>
        <p:spPr bwMode="auto">
          <a:xfrm rot="16200000">
            <a:off x="-3000375" y="3000375"/>
            <a:ext cx="6858000" cy="857250"/>
          </a:xfrm>
          <a:prstGeom prst="rect">
            <a:avLst/>
          </a:prstGeom>
          <a:gradFill rotWithShape="1">
            <a:gsLst>
              <a:gs pos="0">
                <a:srgbClr val="01396C">
                  <a:alpha val="61000"/>
                </a:srgbClr>
              </a:gs>
              <a:gs pos="100000">
                <a:schemeClr val="bg1">
                  <a:alpha val="41000"/>
                </a:schemeClr>
              </a:gs>
            </a:gsLst>
            <a:lin ang="5400000" scaled="0"/>
          </a:gradFill>
          <a:ln w="9525">
            <a:noFill/>
            <a:miter lim="800000"/>
            <a:headEnd/>
            <a:tailEnd/>
          </a:ln>
          <a:effectLst/>
        </p:spPr>
        <p:txBody>
          <a:bodyPr vert="eaVert" wrap="none" anchor="ctr"/>
          <a:lstStyle/>
          <a:p>
            <a:pPr>
              <a:defRPr/>
            </a:pPr>
            <a:endParaRPr lang="en-US" dirty="0">
              <a:latin typeface="Arial" charset="0"/>
              <a:cs typeface="Arial" charset="0"/>
            </a:endParaRPr>
          </a:p>
        </p:txBody>
      </p:sp>
      <p:sp>
        <p:nvSpPr>
          <p:cNvPr id="20" name="Rectangle 9">
            <a:extLst>
              <a:ext uri="{FF2B5EF4-FFF2-40B4-BE49-F238E27FC236}">
                <a16:creationId xmlns:a16="http://schemas.microsoft.com/office/drawing/2014/main" id="{B4F2BA0B-6696-4C70-A71F-D29F924BCCFE}"/>
              </a:ext>
            </a:extLst>
          </p:cNvPr>
          <p:cNvSpPr>
            <a:spLocks noChangeArrowheads="1"/>
          </p:cNvSpPr>
          <p:nvPr userDrawn="1"/>
        </p:nvSpPr>
        <p:spPr bwMode="auto">
          <a:xfrm rot="16200000">
            <a:off x="-3000375" y="3000375"/>
            <a:ext cx="6858000" cy="857250"/>
          </a:xfrm>
          <a:prstGeom prst="rect">
            <a:avLst/>
          </a:prstGeom>
          <a:solidFill>
            <a:schemeClr val="bg1">
              <a:alpha val="30000"/>
            </a:schemeClr>
          </a:solidFill>
          <a:ln w="9525">
            <a:noFill/>
            <a:miter lim="800000"/>
            <a:headEnd/>
            <a:tailEnd/>
          </a:ln>
          <a:effectLst/>
        </p:spPr>
        <p:txBody>
          <a:bodyPr vert="eaVert" wrap="none" anchor="ctr"/>
          <a:lstStyle/>
          <a:p>
            <a:pPr>
              <a:defRPr/>
            </a:pPr>
            <a:endParaRPr lang="en-US" dirty="0">
              <a:latin typeface="Arial" charset="0"/>
              <a:cs typeface="Arial" charset="0"/>
            </a:endParaRPr>
          </a:p>
        </p:txBody>
      </p:sp>
    </p:spTree>
    <p:extLst>
      <p:ext uri="{BB962C8B-B14F-4D97-AF65-F5344CB8AC3E}">
        <p14:creationId xmlns:p14="http://schemas.microsoft.com/office/powerpoint/2010/main" val="1815645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ub-Title Slid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14425AB-048F-4221-AB78-AAE42BE675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9616" y="911142"/>
            <a:ext cx="8163536" cy="5946858"/>
          </a:xfrm>
          <a:prstGeom prst="rect">
            <a:avLst/>
          </a:prstGeom>
        </p:spPr>
      </p:pic>
      <p:sp>
        <p:nvSpPr>
          <p:cNvPr id="20" name="Rectangle 9">
            <a:extLst>
              <a:ext uri="{FF2B5EF4-FFF2-40B4-BE49-F238E27FC236}">
                <a16:creationId xmlns:a16="http://schemas.microsoft.com/office/drawing/2014/main" id="{568E043A-FFAF-44D3-BDF7-E821C098E388}"/>
              </a:ext>
            </a:extLst>
          </p:cNvPr>
          <p:cNvSpPr>
            <a:spLocks noChangeArrowheads="1"/>
          </p:cNvSpPr>
          <p:nvPr userDrawn="1"/>
        </p:nvSpPr>
        <p:spPr bwMode="auto">
          <a:xfrm rot="16200000">
            <a:off x="3349458" y="-1971602"/>
            <a:ext cx="6858001" cy="10801201"/>
          </a:xfrm>
          <a:prstGeom prst="rect">
            <a:avLst/>
          </a:prstGeom>
          <a:solidFill>
            <a:schemeClr val="bg1">
              <a:alpha val="76000"/>
            </a:schemeClr>
          </a:solidFill>
          <a:ln w="9525">
            <a:noFill/>
            <a:miter lim="800000"/>
            <a:headEnd/>
            <a:tailEnd/>
          </a:ln>
          <a:effectLst/>
        </p:spPr>
        <p:txBody>
          <a:bodyPr vert="eaVert" wrap="none" anchor="ctr"/>
          <a:lstStyle/>
          <a:p>
            <a:pPr>
              <a:defRPr/>
            </a:pPr>
            <a:endParaRPr lang="en-US" dirty="0">
              <a:latin typeface="Arial" charset="0"/>
              <a:cs typeface="Arial" charset="0"/>
            </a:endParaRPr>
          </a:p>
        </p:txBody>
      </p:sp>
      <p:sp>
        <p:nvSpPr>
          <p:cNvPr id="4" name="Rectangle 8"/>
          <p:cNvSpPr>
            <a:spLocks noChangeArrowheads="1"/>
          </p:cNvSpPr>
          <p:nvPr/>
        </p:nvSpPr>
        <p:spPr bwMode="auto">
          <a:xfrm flipV="1">
            <a:off x="4751917" y="3933627"/>
            <a:ext cx="7440083" cy="71437"/>
          </a:xfrm>
          <a:prstGeom prst="rect">
            <a:avLst/>
          </a:prstGeom>
          <a:solidFill>
            <a:srgbClr val="00396B"/>
          </a:solidFill>
          <a:ln w="9525">
            <a:noFill/>
            <a:miter lim="800000"/>
            <a:headEnd/>
            <a:tailEnd/>
          </a:ln>
          <a:effectLst/>
        </p:spPr>
        <p:txBody>
          <a:bodyPr wrap="none" anchor="ctr"/>
          <a:lstStyle/>
          <a:p>
            <a:pPr>
              <a:defRPr/>
            </a:pPr>
            <a:endParaRPr lang="en-US" dirty="0">
              <a:latin typeface="Arial" charset="0"/>
              <a:cs typeface="Arial" charset="0"/>
            </a:endParaRPr>
          </a:p>
        </p:txBody>
      </p:sp>
      <p:sp>
        <p:nvSpPr>
          <p:cNvPr id="3074" name="Rectangle 2"/>
          <p:cNvSpPr>
            <a:spLocks noGrp="1" noChangeArrowheads="1"/>
          </p:cNvSpPr>
          <p:nvPr>
            <p:ph type="ctrTitle"/>
          </p:nvPr>
        </p:nvSpPr>
        <p:spPr>
          <a:xfrm>
            <a:off x="2063751" y="2391024"/>
            <a:ext cx="9787467" cy="1470025"/>
          </a:xfrm>
        </p:spPr>
        <p:txBody>
          <a:bodyPr/>
          <a:lstStyle>
            <a:lvl1pPr>
              <a:defRPr sz="3200" b="1">
                <a:solidFill>
                  <a:schemeClr val="accent6"/>
                </a:solidFill>
              </a:defRPr>
            </a:lvl1pPr>
          </a:lstStyle>
          <a:p>
            <a:r>
              <a:rPr lang="en-US" dirty="0"/>
              <a:t>Click to edit Master title style</a:t>
            </a:r>
          </a:p>
        </p:txBody>
      </p:sp>
      <p:sp>
        <p:nvSpPr>
          <p:cNvPr id="3075" name="Rectangle 3"/>
          <p:cNvSpPr>
            <a:spLocks noGrp="1" noChangeArrowheads="1"/>
          </p:cNvSpPr>
          <p:nvPr>
            <p:ph type="subTitle" idx="1"/>
          </p:nvPr>
        </p:nvSpPr>
        <p:spPr>
          <a:xfrm>
            <a:off x="4756151" y="4052664"/>
            <a:ext cx="7095067" cy="1752600"/>
          </a:xfrm>
        </p:spPr>
        <p:txBody>
          <a:bodyPr/>
          <a:lstStyle>
            <a:lvl1pPr marL="0" indent="0" algn="r">
              <a:buFontTx/>
              <a:buNone/>
              <a:defRPr>
                <a:solidFill>
                  <a:schemeClr val="accent6"/>
                </a:solidFill>
              </a:defRPr>
            </a:lvl1pPr>
          </a:lstStyle>
          <a:p>
            <a:r>
              <a:rPr lang="en-US"/>
              <a:t>Click to edit Master subtitle style</a:t>
            </a:r>
            <a:endParaRPr lang="en-US" dirty="0"/>
          </a:p>
        </p:txBody>
      </p:sp>
      <p:pic>
        <p:nvPicPr>
          <p:cNvPr id="12" name="Picture 7" descr="title_nallow1">
            <a:extLst>
              <a:ext uri="{FF2B5EF4-FFF2-40B4-BE49-F238E27FC236}">
                <a16:creationId xmlns:a16="http://schemas.microsoft.com/office/drawing/2014/main" id="{1F9242FA-4282-4296-8801-D389E4EA804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85738" y="1143000"/>
            <a:ext cx="346075" cy="538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9">
            <a:extLst>
              <a:ext uri="{FF2B5EF4-FFF2-40B4-BE49-F238E27FC236}">
                <a16:creationId xmlns:a16="http://schemas.microsoft.com/office/drawing/2014/main" id="{540B5FDF-5209-482C-984D-7556D70EA8DD}"/>
              </a:ext>
            </a:extLst>
          </p:cNvPr>
          <p:cNvSpPr>
            <a:spLocks noChangeArrowheads="1"/>
          </p:cNvSpPr>
          <p:nvPr userDrawn="1"/>
        </p:nvSpPr>
        <p:spPr bwMode="auto">
          <a:xfrm rot="16200000">
            <a:off x="-3000375" y="3000375"/>
            <a:ext cx="6858000" cy="857250"/>
          </a:xfrm>
          <a:prstGeom prst="rect">
            <a:avLst/>
          </a:prstGeom>
          <a:gradFill rotWithShape="1">
            <a:gsLst>
              <a:gs pos="0">
                <a:srgbClr val="01396C">
                  <a:alpha val="61000"/>
                </a:srgbClr>
              </a:gs>
              <a:gs pos="100000">
                <a:schemeClr val="bg1">
                  <a:alpha val="41000"/>
                </a:schemeClr>
              </a:gs>
            </a:gsLst>
            <a:lin ang="5400000" scaled="0"/>
          </a:gradFill>
          <a:ln w="9525">
            <a:noFill/>
            <a:miter lim="800000"/>
            <a:headEnd/>
            <a:tailEnd/>
          </a:ln>
          <a:effectLst/>
        </p:spPr>
        <p:txBody>
          <a:bodyPr vert="eaVert" wrap="none" anchor="ctr"/>
          <a:lstStyle/>
          <a:p>
            <a:pPr>
              <a:defRPr/>
            </a:pPr>
            <a:endParaRPr lang="en-US" dirty="0">
              <a:latin typeface="Arial" charset="0"/>
              <a:cs typeface="Arial" charset="0"/>
            </a:endParaRPr>
          </a:p>
        </p:txBody>
      </p:sp>
      <p:sp>
        <p:nvSpPr>
          <p:cNvPr id="14" name="Rectangle 9">
            <a:extLst>
              <a:ext uri="{FF2B5EF4-FFF2-40B4-BE49-F238E27FC236}">
                <a16:creationId xmlns:a16="http://schemas.microsoft.com/office/drawing/2014/main" id="{64223825-F8FF-470E-9CBA-CAEAF961D74E}"/>
              </a:ext>
            </a:extLst>
          </p:cNvPr>
          <p:cNvSpPr>
            <a:spLocks noChangeArrowheads="1"/>
          </p:cNvSpPr>
          <p:nvPr userDrawn="1"/>
        </p:nvSpPr>
        <p:spPr bwMode="auto">
          <a:xfrm rot="16200000">
            <a:off x="-3000375" y="3000375"/>
            <a:ext cx="6858000" cy="857250"/>
          </a:xfrm>
          <a:prstGeom prst="rect">
            <a:avLst/>
          </a:prstGeom>
          <a:solidFill>
            <a:schemeClr val="bg1">
              <a:alpha val="30000"/>
            </a:schemeClr>
          </a:solidFill>
          <a:ln w="9525">
            <a:noFill/>
            <a:miter lim="800000"/>
            <a:headEnd/>
            <a:tailEnd/>
          </a:ln>
          <a:effectLst/>
        </p:spPr>
        <p:txBody>
          <a:bodyPr vert="eaVert" wrap="none" anchor="ctr"/>
          <a:lstStyle/>
          <a:p>
            <a:pPr>
              <a:defRPr/>
            </a:pPr>
            <a:endParaRPr lang="en-US" dirty="0">
              <a:latin typeface="Arial" charset="0"/>
              <a:cs typeface="Arial" charset="0"/>
            </a:endParaRPr>
          </a:p>
        </p:txBody>
      </p:sp>
    </p:spTree>
    <p:extLst>
      <p:ext uri="{BB962C8B-B14F-4D97-AF65-F5344CB8AC3E}">
        <p14:creationId xmlns:p14="http://schemas.microsoft.com/office/powerpoint/2010/main" val="968170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27448" y="136446"/>
            <a:ext cx="10778804" cy="792242"/>
          </a:xfrm>
        </p:spPr>
        <p:txBody>
          <a:bodyPr/>
          <a:lstStyle/>
          <a:p>
            <a:r>
              <a:rPr lang="en-US"/>
              <a:t>Click to edit Master title style</a:t>
            </a:r>
            <a:endParaRPr lang="en-US" dirty="0"/>
          </a:p>
        </p:txBody>
      </p:sp>
      <p:sp>
        <p:nvSpPr>
          <p:cNvPr id="9" name="Content Placeholder 8"/>
          <p:cNvSpPr>
            <a:spLocks noGrp="1"/>
          </p:cNvSpPr>
          <p:nvPr>
            <p:ph sz="quarter" idx="13"/>
          </p:nvPr>
        </p:nvSpPr>
        <p:spPr>
          <a:xfrm>
            <a:off x="895415" y="1128681"/>
            <a:ext cx="11010876" cy="5300715"/>
          </a:xfrm>
        </p:spPr>
        <p:txBody>
          <a:bodyPr/>
          <a:lstStyle>
            <a:lvl1pPr marL="342900" indent="-342900">
              <a:spcBef>
                <a:spcPts val="1200"/>
              </a:spcBef>
              <a:buFontTx/>
              <a:buBlip>
                <a:blip r:embed="rId2"/>
              </a:buBlip>
              <a:defRPr/>
            </a:lvl1pPr>
            <a:lvl3pPr>
              <a:defRPr sz="1800" baseline="0"/>
            </a:lvl3pPr>
            <a:lvl5pPr>
              <a:defRPr/>
            </a:lvl5pPr>
            <a:lvl6pPr>
              <a:defRPr sz="1400"/>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endParaRPr lang="en-US" dirty="0"/>
          </a:p>
        </p:txBody>
      </p:sp>
      <p:sp>
        <p:nvSpPr>
          <p:cNvPr id="4" name="Rectangle 6"/>
          <p:cNvSpPr>
            <a:spLocks noGrp="1" noChangeArrowheads="1"/>
          </p:cNvSpPr>
          <p:nvPr>
            <p:ph type="sldNum" sz="quarter" idx="14"/>
          </p:nvPr>
        </p:nvSpPr>
        <p:spPr>
          <a:ln/>
        </p:spPr>
        <p:txBody>
          <a:bodyPr/>
          <a:lstStyle>
            <a:lvl1pPr>
              <a:defRPr/>
            </a:lvl1pPr>
          </a:lstStyle>
          <a:p>
            <a:pPr>
              <a:defRPr/>
            </a:pPr>
            <a:fld id="{714B418A-A2A3-4D4B-B5CA-3107C73BA013}" type="slidenum">
              <a:rPr lang="en-GB"/>
              <a:pPr>
                <a:defRPr/>
              </a:pPr>
              <a:t>‹#›</a:t>
            </a:fld>
            <a:endParaRPr lang="en-GB" dirty="0"/>
          </a:p>
        </p:txBody>
      </p:sp>
    </p:spTree>
    <p:extLst>
      <p:ext uri="{BB962C8B-B14F-4D97-AF65-F5344CB8AC3E}">
        <p14:creationId xmlns:p14="http://schemas.microsoft.com/office/powerpoint/2010/main" val="52772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27448" y="136446"/>
            <a:ext cx="10778805" cy="792242"/>
          </a:xfrm>
        </p:spPr>
        <p:txBody>
          <a:bodyPr/>
          <a:lstStyle/>
          <a:p>
            <a:r>
              <a:rPr lang="en-US"/>
              <a:t>Click to edit Master title style</a:t>
            </a:r>
            <a:endParaRPr lang="en-US" dirty="0"/>
          </a:p>
        </p:txBody>
      </p:sp>
      <p:sp>
        <p:nvSpPr>
          <p:cNvPr id="3" name="Rectangle 6"/>
          <p:cNvSpPr>
            <a:spLocks noGrp="1" noChangeArrowheads="1"/>
          </p:cNvSpPr>
          <p:nvPr>
            <p:ph type="sldNum" sz="quarter" idx="10"/>
          </p:nvPr>
        </p:nvSpPr>
        <p:spPr>
          <a:ln/>
        </p:spPr>
        <p:txBody>
          <a:bodyPr/>
          <a:lstStyle>
            <a:lvl1pPr>
              <a:defRPr/>
            </a:lvl1pPr>
          </a:lstStyle>
          <a:p>
            <a:pPr>
              <a:defRPr/>
            </a:pPr>
            <a:fld id="{5BB4BE56-62DA-4504-B58B-A51906D16A6E}" type="slidenum">
              <a:rPr lang="en-GB"/>
              <a:pPr>
                <a:defRPr/>
              </a:pPr>
              <a:t>‹#›</a:t>
            </a:fld>
            <a:endParaRPr lang="en-GB" dirty="0"/>
          </a:p>
        </p:txBody>
      </p:sp>
    </p:spTree>
    <p:extLst>
      <p:ext uri="{BB962C8B-B14F-4D97-AF65-F5344CB8AC3E}">
        <p14:creationId xmlns:p14="http://schemas.microsoft.com/office/powerpoint/2010/main" val="3783088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3" name="Rectangle 6"/>
          <p:cNvSpPr>
            <a:spLocks noGrp="1" noChangeArrowheads="1"/>
          </p:cNvSpPr>
          <p:nvPr>
            <p:ph type="sldNum" sz="quarter" idx="10"/>
          </p:nvPr>
        </p:nvSpPr>
        <p:spPr>
          <a:ln/>
        </p:spPr>
        <p:txBody>
          <a:bodyPr/>
          <a:lstStyle>
            <a:lvl1pPr>
              <a:defRPr/>
            </a:lvl1pPr>
          </a:lstStyle>
          <a:p>
            <a:pPr>
              <a:defRPr/>
            </a:pPr>
            <a:fld id="{5BB4BE56-62DA-4504-B58B-A51906D16A6E}" type="slidenum">
              <a:rPr lang="en-GB"/>
              <a:pPr>
                <a:defRPr/>
              </a:pPr>
              <a:t>‹#›</a:t>
            </a:fld>
            <a:endParaRPr lang="en-GB" dirty="0"/>
          </a:p>
        </p:txBody>
      </p:sp>
      <p:sp>
        <p:nvSpPr>
          <p:cNvPr id="4" name="Rectangle 9">
            <a:extLst>
              <a:ext uri="{FF2B5EF4-FFF2-40B4-BE49-F238E27FC236}">
                <a16:creationId xmlns:a16="http://schemas.microsoft.com/office/drawing/2014/main" id="{EA7DF2DB-8D5A-4B37-B4F4-D0ED33C8DEAE}"/>
              </a:ext>
            </a:extLst>
          </p:cNvPr>
          <p:cNvSpPr>
            <a:spLocks noChangeArrowheads="1"/>
          </p:cNvSpPr>
          <p:nvPr userDrawn="1"/>
        </p:nvSpPr>
        <p:spPr bwMode="auto">
          <a:xfrm rot="16200000">
            <a:off x="8207896" y="-2715344"/>
            <a:ext cx="432048" cy="7536160"/>
          </a:xfrm>
          <a:prstGeom prst="rect">
            <a:avLst/>
          </a:prstGeom>
          <a:solidFill>
            <a:schemeClr val="bg1"/>
          </a:solidFill>
          <a:ln w="9525">
            <a:noFill/>
            <a:miter lim="800000"/>
            <a:headEnd/>
            <a:tailEnd/>
          </a:ln>
          <a:effectLst/>
        </p:spPr>
        <p:txBody>
          <a:bodyPr vert="eaVert" wrap="none" anchor="ctr"/>
          <a:lstStyle/>
          <a:p>
            <a:pPr>
              <a:defRPr/>
            </a:pPr>
            <a:endParaRPr lang="en-US" sz="1800" dirty="0">
              <a:latin typeface="Arial" charset="0"/>
              <a:cs typeface="Arial" charset="0"/>
            </a:endParaRPr>
          </a:p>
        </p:txBody>
      </p:sp>
    </p:spTree>
    <p:extLst>
      <p:ext uri="{BB962C8B-B14F-4D97-AF65-F5344CB8AC3E}">
        <p14:creationId xmlns:p14="http://schemas.microsoft.com/office/powerpoint/2010/main" val="3182095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30B0A57B-7A43-C619-82C6-CF67AED0A77B}"/>
              </a:ext>
            </a:extLst>
          </p:cNvPr>
          <p:cNvSpPr>
            <a:spLocks noChangeArrowheads="1"/>
          </p:cNvSpPr>
          <p:nvPr userDrawn="1"/>
        </p:nvSpPr>
        <p:spPr bwMode="auto">
          <a:xfrm rot="16200000">
            <a:off x="2667002" y="-2667002"/>
            <a:ext cx="6858001" cy="12192001"/>
          </a:xfrm>
          <a:prstGeom prst="rect">
            <a:avLst/>
          </a:prstGeom>
          <a:solidFill>
            <a:schemeClr val="bg1"/>
          </a:solidFill>
          <a:ln w="9525">
            <a:noFill/>
            <a:miter lim="800000"/>
            <a:headEnd/>
            <a:tailEnd/>
          </a:ln>
          <a:effectLst/>
        </p:spPr>
        <p:txBody>
          <a:bodyPr vert="eaVert" wrap="none" anchor="ctr"/>
          <a:lstStyle/>
          <a:p>
            <a:pPr>
              <a:defRPr/>
            </a:pPr>
            <a:endParaRPr lang="en-US">
              <a:latin typeface="Arial" charset="0"/>
              <a:cs typeface="Arial" charset="0"/>
            </a:endParaRPr>
          </a:p>
        </p:txBody>
      </p:sp>
    </p:spTree>
    <p:extLst>
      <p:ext uri="{BB962C8B-B14F-4D97-AF65-F5344CB8AC3E}">
        <p14:creationId xmlns:p14="http://schemas.microsoft.com/office/powerpoint/2010/main" val="3613537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D3D99AD-2595-480E-8519-CC3B6F45CEF8}"/>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7822" y="114251"/>
            <a:ext cx="1148595" cy="836712"/>
          </a:xfrm>
          <a:prstGeom prst="rect">
            <a:avLst/>
          </a:prstGeom>
        </p:spPr>
      </p:pic>
      <p:sp>
        <p:nvSpPr>
          <p:cNvPr id="1027" name="Rectangle 2"/>
          <p:cNvSpPr>
            <a:spLocks noGrp="1" noChangeArrowheads="1"/>
          </p:cNvSpPr>
          <p:nvPr>
            <p:ph type="title"/>
          </p:nvPr>
        </p:nvSpPr>
        <p:spPr bwMode="auto">
          <a:xfrm>
            <a:off x="1164275" y="136526"/>
            <a:ext cx="10741976"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30" name="Rectangle 6"/>
          <p:cNvSpPr>
            <a:spLocks noGrp="1" noChangeArrowheads="1"/>
          </p:cNvSpPr>
          <p:nvPr>
            <p:ph type="sldNum" sz="quarter" idx="4"/>
          </p:nvPr>
        </p:nvSpPr>
        <p:spPr bwMode="auto">
          <a:xfrm>
            <a:off x="10992545" y="6529214"/>
            <a:ext cx="1171972" cy="284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0">
                <a:solidFill>
                  <a:schemeClr val="bg2"/>
                </a:solidFill>
                <a:latin typeface="Arial" charset="0"/>
                <a:cs typeface="Arial" charset="0"/>
              </a:defRPr>
            </a:lvl1pPr>
          </a:lstStyle>
          <a:p>
            <a:pPr>
              <a:defRPr/>
            </a:pPr>
            <a:fld id="{7DE22E38-A50D-4A59-9241-C9023FBA5ACE}" type="slidenum">
              <a:rPr lang="en-GB" smtClean="0"/>
              <a:pPr>
                <a:defRPr/>
              </a:pPr>
              <a:t>‹#›</a:t>
            </a:fld>
            <a:endParaRPr lang="en-GB" dirty="0"/>
          </a:p>
        </p:txBody>
      </p:sp>
      <p:sp>
        <p:nvSpPr>
          <p:cNvPr id="1032" name="Rectangle 8"/>
          <p:cNvSpPr>
            <a:spLocks noChangeArrowheads="1"/>
          </p:cNvSpPr>
          <p:nvPr/>
        </p:nvSpPr>
        <p:spPr bwMode="auto">
          <a:xfrm flipV="1">
            <a:off x="4751917" y="982664"/>
            <a:ext cx="7440083" cy="71437"/>
          </a:xfrm>
          <a:prstGeom prst="rect">
            <a:avLst/>
          </a:prstGeom>
          <a:solidFill>
            <a:srgbClr val="00396B"/>
          </a:solidFill>
          <a:ln w="9525">
            <a:noFill/>
            <a:miter lim="800000"/>
            <a:headEnd/>
            <a:tailEnd/>
          </a:ln>
          <a:effectLst/>
        </p:spPr>
        <p:txBody>
          <a:bodyPr wrap="none" anchor="ctr"/>
          <a:lstStyle/>
          <a:p>
            <a:pPr>
              <a:defRPr/>
            </a:pPr>
            <a:endParaRPr lang="en-US" dirty="0">
              <a:latin typeface="Arial" charset="0"/>
              <a:cs typeface="Arial" charset="0"/>
            </a:endParaRPr>
          </a:p>
        </p:txBody>
      </p:sp>
      <p:pic>
        <p:nvPicPr>
          <p:cNvPr id="16" name="Picture 3"/>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0561174" y="6327592"/>
            <a:ext cx="1679509" cy="557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7" descr="title_nallow1">
            <a:extLst>
              <a:ext uri="{FF2B5EF4-FFF2-40B4-BE49-F238E27FC236}">
                <a16:creationId xmlns:a16="http://schemas.microsoft.com/office/drawing/2014/main" id="{47D6E9A1-7030-4EE9-90B1-EC26FD75869C}"/>
              </a:ext>
            </a:extLst>
          </p:cNvPr>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185738" y="1143000"/>
            <a:ext cx="346075" cy="538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9">
            <a:extLst>
              <a:ext uri="{FF2B5EF4-FFF2-40B4-BE49-F238E27FC236}">
                <a16:creationId xmlns:a16="http://schemas.microsoft.com/office/drawing/2014/main" id="{14163AD4-60E3-4C50-B34B-BE8C86A0DD91}"/>
              </a:ext>
            </a:extLst>
          </p:cNvPr>
          <p:cNvSpPr>
            <a:spLocks noChangeArrowheads="1"/>
          </p:cNvSpPr>
          <p:nvPr userDrawn="1"/>
        </p:nvSpPr>
        <p:spPr bwMode="auto">
          <a:xfrm rot="16200000">
            <a:off x="-2846863" y="2846862"/>
            <a:ext cx="6858000" cy="1164275"/>
          </a:xfrm>
          <a:prstGeom prst="rect">
            <a:avLst/>
          </a:prstGeom>
          <a:gradFill rotWithShape="1">
            <a:gsLst>
              <a:gs pos="0">
                <a:srgbClr val="01396C">
                  <a:alpha val="61000"/>
                </a:srgbClr>
              </a:gs>
              <a:gs pos="100000">
                <a:schemeClr val="bg1">
                  <a:alpha val="41000"/>
                </a:schemeClr>
              </a:gs>
            </a:gsLst>
            <a:lin ang="5400000" scaled="0"/>
          </a:gradFill>
          <a:ln w="9525">
            <a:noFill/>
            <a:miter lim="800000"/>
            <a:headEnd/>
            <a:tailEnd/>
          </a:ln>
          <a:effectLst/>
        </p:spPr>
        <p:txBody>
          <a:bodyPr vert="eaVert" wrap="none" anchor="ctr"/>
          <a:lstStyle/>
          <a:p>
            <a:pPr>
              <a:defRPr/>
            </a:pPr>
            <a:endParaRPr lang="en-US" dirty="0">
              <a:latin typeface="Arial" charset="0"/>
              <a:cs typeface="Arial" charset="0"/>
            </a:endParaRPr>
          </a:p>
        </p:txBody>
      </p:sp>
      <p:sp>
        <p:nvSpPr>
          <p:cNvPr id="25" name="Rectangle 9">
            <a:extLst>
              <a:ext uri="{FF2B5EF4-FFF2-40B4-BE49-F238E27FC236}">
                <a16:creationId xmlns:a16="http://schemas.microsoft.com/office/drawing/2014/main" id="{69D9265C-007C-4428-9DDE-24152993A968}"/>
              </a:ext>
            </a:extLst>
          </p:cNvPr>
          <p:cNvSpPr>
            <a:spLocks noChangeArrowheads="1"/>
          </p:cNvSpPr>
          <p:nvPr userDrawn="1"/>
        </p:nvSpPr>
        <p:spPr bwMode="auto">
          <a:xfrm rot="16200000">
            <a:off x="-2846863" y="2846861"/>
            <a:ext cx="6858001" cy="1164275"/>
          </a:xfrm>
          <a:prstGeom prst="rect">
            <a:avLst/>
          </a:prstGeom>
          <a:solidFill>
            <a:schemeClr val="bg1">
              <a:alpha val="30000"/>
            </a:schemeClr>
          </a:solidFill>
          <a:ln w="9525">
            <a:noFill/>
            <a:miter lim="800000"/>
            <a:headEnd/>
            <a:tailEnd/>
          </a:ln>
          <a:effectLst/>
        </p:spPr>
        <p:txBody>
          <a:bodyPr vert="eaVert" wrap="none" anchor="ctr"/>
          <a:lstStyle/>
          <a:p>
            <a:pPr>
              <a:defRPr/>
            </a:pPr>
            <a:endParaRPr lang="en-US" dirty="0">
              <a:latin typeface="Arial" charset="0"/>
              <a:cs typeface="Arial" charset="0"/>
            </a:endParaRPr>
          </a:p>
        </p:txBody>
      </p:sp>
      <p:sp>
        <p:nvSpPr>
          <p:cNvPr id="1028" name="Rectangle 3"/>
          <p:cNvSpPr>
            <a:spLocks noGrp="1" noChangeArrowheads="1"/>
          </p:cNvSpPr>
          <p:nvPr>
            <p:ph type="body" idx="1"/>
          </p:nvPr>
        </p:nvSpPr>
        <p:spPr bwMode="auto">
          <a:xfrm>
            <a:off x="895351" y="1143001"/>
            <a:ext cx="11010900"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p:cNvSpPr txBox="1"/>
          <p:nvPr/>
        </p:nvSpPr>
        <p:spPr>
          <a:xfrm>
            <a:off x="912285" y="6526213"/>
            <a:ext cx="2303396" cy="246062"/>
          </a:xfrm>
          <a:prstGeom prst="rect">
            <a:avLst/>
          </a:prstGeom>
          <a:noFill/>
        </p:spPr>
        <p:txBody>
          <a:bodyPr wrap="square">
            <a:spAutoFit/>
          </a:bodyPr>
          <a:lstStyle/>
          <a:p>
            <a:pPr algn="l">
              <a:defRPr/>
            </a:pPr>
            <a:r>
              <a:rPr lang="en-GB" sz="1000" dirty="0">
                <a:solidFill>
                  <a:schemeClr val="bg2"/>
                </a:solidFill>
                <a:latin typeface="Arial" charset="0"/>
                <a:cs typeface="Arial" charset="0"/>
              </a:rPr>
              <a:t>© 2025 BORO Solutions</a:t>
            </a:r>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77" r:id="rId3"/>
    <p:sldLayoutId id="2147483678" r:id="rId4"/>
    <p:sldLayoutId id="2147483683" r:id="rId5"/>
    <p:sldLayoutId id="2147483684" r:id="rId6"/>
  </p:sldLayoutIdLst>
  <p:hf hdr="0" ftr="0" dt="0"/>
  <p:txStyles>
    <p:titleStyle>
      <a:lvl1pPr algn="r" rtl="0" eaLnBrk="0" fontAlgn="base" hangingPunct="0">
        <a:spcBef>
          <a:spcPct val="0"/>
        </a:spcBef>
        <a:spcAft>
          <a:spcPct val="0"/>
        </a:spcAft>
        <a:defRPr sz="2800">
          <a:solidFill>
            <a:srgbClr val="2D2D8A"/>
          </a:solidFill>
          <a:latin typeface="+mj-lt"/>
          <a:ea typeface="+mj-ea"/>
          <a:cs typeface="+mj-cs"/>
        </a:defRPr>
      </a:lvl1pPr>
      <a:lvl2pPr algn="r" rtl="0" eaLnBrk="0" fontAlgn="base" hangingPunct="0">
        <a:spcBef>
          <a:spcPct val="0"/>
        </a:spcBef>
        <a:spcAft>
          <a:spcPct val="0"/>
        </a:spcAft>
        <a:defRPr sz="2800">
          <a:solidFill>
            <a:srgbClr val="2D2D8A"/>
          </a:solidFill>
          <a:latin typeface="Verdana" pitchFamily="34" charset="0"/>
        </a:defRPr>
      </a:lvl2pPr>
      <a:lvl3pPr algn="r" rtl="0" eaLnBrk="0" fontAlgn="base" hangingPunct="0">
        <a:spcBef>
          <a:spcPct val="0"/>
        </a:spcBef>
        <a:spcAft>
          <a:spcPct val="0"/>
        </a:spcAft>
        <a:defRPr sz="2800">
          <a:solidFill>
            <a:srgbClr val="2D2D8A"/>
          </a:solidFill>
          <a:latin typeface="Verdana" pitchFamily="34" charset="0"/>
        </a:defRPr>
      </a:lvl3pPr>
      <a:lvl4pPr algn="r" rtl="0" eaLnBrk="0" fontAlgn="base" hangingPunct="0">
        <a:spcBef>
          <a:spcPct val="0"/>
        </a:spcBef>
        <a:spcAft>
          <a:spcPct val="0"/>
        </a:spcAft>
        <a:defRPr sz="2800">
          <a:solidFill>
            <a:srgbClr val="2D2D8A"/>
          </a:solidFill>
          <a:latin typeface="Verdana" pitchFamily="34" charset="0"/>
        </a:defRPr>
      </a:lvl4pPr>
      <a:lvl5pPr algn="r" rtl="0" eaLnBrk="0" fontAlgn="base" hangingPunct="0">
        <a:spcBef>
          <a:spcPct val="0"/>
        </a:spcBef>
        <a:spcAft>
          <a:spcPct val="0"/>
        </a:spcAft>
        <a:defRPr sz="2800">
          <a:solidFill>
            <a:srgbClr val="2D2D8A"/>
          </a:solidFill>
          <a:latin typeface="Verdana" pitchFamily="34" charset="0"/>
        </a:defRPr>
      </a:lvl5pPr>
      <a:lvl6pPr marL="457200" algn="r" rtl="0" eaLnBrk="1" fontAlgn="base" hangingPunct="1">
        <a:spcBef>
          <a:spcPct val="0"/>
        </a:spcBef>
        <a:spcAft>
          <a:spcPct val="0"/>
        </a:spcAft>
        <a:defRPr sz="4400">
          <a:solidFill>
            <a:schemeClr val="tx2"/>
          </a:solidFill>
          <a:latin typeface="Verdana" pitchFamily="34" charset="0"/>
        </a:defRPr>
      </a:lvl6pPr>
      <a:lvl7pPr marL="914400" algn="r" rtl="0" eaLnBrk="1" fontAlgn="base" hangingPunct="1">
        <a:spcBef>
          <a:spcPct val="0"/>
        </a:spcBef>
        <a:spcAft>
          <a:spcPct val="0"/>
        </a:spcAft>
        <a:defRPr sz="4400">
          <a:solidFill>
            <a:schemeClr val="tx2"/>
          </a:solidFill>
          <a:latin typeface="Verdana" pitchFamily="34" charset="0"/>
        </a:defRPr>
      </a:lvl7pPr>
      <a:lvl8pPr marL="1371600" algn="r" rtl="0" eaLnBrk="1" fontAlgn="base" hangingPunct="1">
        <a:spcBef>
          <a:spcPct val="0"/>
        </a:spcBef>
        <a:spcAft>
          <a:spcPct val="0"/>
        </a:spcAft>
        <a:defRPr sz="4400">
          <a:solidFill>
            <a:schemeClr val="tx2"/>
          </a:solidFill>
          <a:latin typeface="Verdana" pitchFamily="34" charset="0"/>
        </a:defRPr>
      </a:lvl8pPr>
      <a:lvl9pPr marL="1828800" algn="r" rtl="0" eaLnBrk="1" fontAlgn="base" hangingPunct="1">
        <a:spcBef>
          <a:spcPct val="0"/>
        </a:spcBef>
        <a:spcAft>
          <a:spcPct val="0"/>
        </a:spcAft>
        <a:defRPr sz="4400">
          <a:solidFill>
            <a:schemeClr val="tx2"/>
          </a:solidFill>
          <a:latin typeface="Verdana" pitchFamily="34" charset="0"/>
        </a:defRPr>
      </a:lvl9pPr>
    </p:titleStyle>
    <p:bodyStyle>
      <a:lvl1pPr marL="342900" indent="-342900" algn="l" rtl="0" eaLnBrk="0" fontAlgn="base" hangingPunct="0">
        <a:spcBef>
          <a:spcPts val="1800"/>
        </a:spcBef>
        <a:spcAft>
          <a:spcPct val="0"/>
        </a:spcAft>
        <a:buBlip>
          <a:blip r:embed="rId11"/>
        </a:buBlip>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416B91"/>
        </a:buClr>
        <a:buFont typeface="Verdana" pitchFamily="34" charset="0"/>
        <a:buChar char="•"/>
        <a:defRPr sz="2000">
          <a:solidFill>
            <a:schemeClr val="tx1"/>
          </a:solidFill>
          <a:latin typeface="+mn-lt"/>
        </a:defRPr>
      </a:lvl2pPr>
      <a:lvl3pPr marL="1143000" indent="-228600" algn="l" rtl="0" eaLnBrk="0" fontAlgn="base" hangingPunct="0">
        <a:spcBef>
          <a:spcPct val="20000"/>
        </a:spcBef>
        <a:spcAft>
          <a:spcPct val="0"/>
        </a:spcAft>
        <a:buClr>
          <a:srgbClr val="7C9AB6"/>
        </a:buClr>
        <a:buFont typeface="Arial" pitchFamily="34" charset="0"/>
        <a:buChar char="•"/>
        <a:defRPr sz="2400">
          <a:solidFill>
            <a:schemeClr val="tx1"/>
          </a:solidFill>
          <a:latin typeface="+mn-lt"/>
        </a:defRPr>
      </a:lvl3pPr>
      <a:lvl4pPr marL="1600200" indent="-228600" algn="l" rtl="0" eaLnBrk="0" fontAlgn="base" hangingPunct="0">
        <a:spcBef>
          <a:spcPct val="20000"/>
        </a:spcBef>
        <a:spcAft>
          <a:spcPct val="0"/>
        </a:spcAft>
        <a:buClr>
          <a:srgbClr val="C0CDDD"/>
        </a:buClr>
        <a:buFont typeface="Arial" pitchFamily="34" charset="0"/>
        <a:buChar char="•"/>
        <a:defRPr sz="1600">
          <a:solidFill>
            <a:schemeClr val="tx1"/>
          </a:solidFill>
          <a:latin typeface="+mn-lt"/>
        </a:defRPr>
      </a:lvl4pPr>
      <a:lvl5pPr marL="2057400" indent="-228600" algn="l" rtl="0" eaLnBrk="0" fontAlgn="base" hangingPunct="0">
        <a:spcBef>
          <a:spcPct val="20000"/>
        </a:spcBef>
        <a:spcAft>
          <a:spcPct val="0"/>
        </a:spcAft>
        <a:buClr>
          <a:srgbClr val="C0CDDD"/>
        </a:buClr>
        <a:buFont typeface="Arial" pitchFamily="34" charset="0"/>
        <a:buChar char="•"/>
        <a:defRPr sz="16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sv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hyperlink" Target="https://doi.org/10.1093/oso/9780198749004.001.0001"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oi.org/10.1093/analys/anp102"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hemeOverride" Target="../theme/themeOverride1.xml"/><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30.png"/></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hyperlink" Target="https://borosolutions.net/qq2011-model-geospatial-temporal-references" TargetMode="External"/><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hyperlink" Target="https://borosolutions.net/geospatial-temporal-reference-ontobras-2013" TargetMode="External"/><Relationship Id="rId5" Type="http://schemas.openxmlformats.org/officeDocument/2006/relationships/hyperlink" Target="https://borosolutions.net/air-control-means-ontobras-2013" TargetMode="External"/><Relationship Id="rId4" Type="http://schemas.openxmlformats.org/officeDocument/2006/relationships/hyperlink" Target="https://borosolutions.net/coordinate-systems-multi-2019"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18" Type="http://schemas.microsoft.com/office/2007/relationships/diagramDrawing" Target="../diagrams/drawing3.xml"/><Relationship Id="rId3" Type="http://schemas.openxmlformats.org/officeDocument/2006/relationships/image" Target="../media/image60.jpg"/><Relationship Id="rId21" Type="http://schemas.openxmlformats.org/officeDocument/2006/relationships/image" Target="../media/image63.svg"/><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 Type="http://schemas.openxmlformats.org/officeDocument/2006/relationships/image" Target="../media/image59.png"/><Relationship Id="rId16" Type="http://schemas.openxmlformats.org/officeDocument/2006/relationships/diagramQuickStyle" Target="../diagrams/quickStyle3.xml"/><Relationship Id="rId20"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24" Type="http://schemas.openxmlformats.org/officeDocument/2006/relationships/image" Target="../media/image7.png"/><Relationship Id="rId5" Type="http://schemas.openxmlformats.org/officeDocument/2006/relationships/diagramLayout" Target="../diagrams/layout1.xml"/><Relationship Id="rId15" Type="http://schemas.openxmlformats.org/officeDocument/2006/relationships/diagramLayout" Target="../diagrams/layout3.xml"/><Relationship Id="rId23" Type="http://schemas.openxmlformats.org/officeDocument/2006/relationships/image" Target="../media/image65.svg"/><Relationship Id="rId10" Type="http://schemas.openxmlformats.org/officeDocument/2006/relationships/diagramLayout" Target="../diagrams/layout2.xml"/><Relationship Id="rId19" Type="http://schemas.openxmlformats.org/officeDocument/2006/relationships/image" Target="../media/image61.png"/><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 Id="rId22" Type="http://schemas.openxmlformats.org/officeDocument/2006/relationships/image" Target="../media/image64.png"/></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6.jpe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8.jpe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doi.org/10.5220/0006606304540463" TargetMode="Externa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4C5A79-0C07-EF6A-8AC4-61DBFF578BA7}"/>
              </a:ext>
            </a:extLst>
          </p:cNvPr>
          <p:cNvSpPr>
            <a:spLocks noGrp="1"/>
          </p:cNvSpPr>
          <p:nvPr>
            <p:ph type="ctrTitle"/>
          </p:nvPr>
        </p:nvSpPr>
        <p:spPr/>
        <p:txBody>
          <a:bodyPr/>
          <a:lstStyle/>
          <a:p>
            <a:r>
              <a:rPr lang="en-GB" dirty="0"/>
              <a:t>BORO Ontology</a:t>
            </a:r>
          </a:p>
        </p:txBody>
      </p:sp>
      <p:sp>
        <p:nvSpPr>
          <p:cNvPr id="5" name="Subtitle 4">
            <a:extLst>
              <a:ext uri="{FF2B5EF4-FFF2-40B4-BE49-F238E27FC236}">
                <a16:creationId xmlns:a16="http://schemas.microsoft.com/office/drawing/2014/main" id="{FAB4C0DB-60BD-562C-DE2C-982011C66216}"/>
              </a:ext>
            </a:extLst>
          </p:cNvPr>
          <p:cNvSpPr>
            <a:spLocks noGrp="1"/>
          </p:cNvSpPr>
          <p:nvPr>
            <p:ph type="subTitle" idx="1"/>
          </p:nvPr>
        </p:nvSpPr>
        <p:spPr/>
        <p:txBody>
          <a:bodyPr/>
          <a:lstStyle/>
          <a:p>
            <a:r>
              <a:rPr lang="en-GB" sz="2000" i="0" dirty="0">
                <a:solidFill>
                  <a:srgbClr val="302E38"/>
                </a:solidFill>
                <a:effectLst/>
                <a:latin typeface="CircularXXWeb-Bold"/>
              </a:rPr>
              <a:t>C-FORS Summer School in Foundational Ontology</a:t>
            </a:r>
            <a:br>
              <a:rPr lang="en-GB" sz="2000" i="0" dirty="0">
                <a:solidFill>
                  <a:srgbClr val="302E38"/>
                </a:solidFill>
                <a:effectLst/>
                <a:latin typeface="CircularXXWeb-Bold"/>
              </a:rPr>
            </a:br>
            <a:r>
              <a:rPr lang="en-US" sz="2000" i="0" dirty="0">
                <a:solidFill>
                  <a:srgbClr val="302E38"/>
                </a:solidFill>
                <a:effectLst/>
                <a:latin typeface="CircularXXWeb-Bold"/>
              </a:rPr>
              <a:t>(C-FORS 2025)</a:t>
            </a:r>
          </a:p>
          <a:p>
            <a:r>
              <a:rPr lang="en-GB" sz="2000">
                <a:solidFill>
                  <a:srgbClr val="302E38"/>
                </a:solidFill>
                <a:latin typeface="CircularXXWeb-Bold"/>
              </a:rPr>
              <a:t>23 May </a:t>
            </a:r>
            <a:r>
              <a:rPr lang="en-GB" sz="2000" dirty="0">
                <a:solidFill>
                  <a:srgbClr val="302E38"/>
                </a:solidFill>
                <a:latin typeface="CircularXXWeb-Bold"/>
              </a:rPr>
              <a:t>2025</a:t>
            </a:r>
            <a:r>
              <a:rPr lang="en-US" sz="2000" dirty="0">
                <a:solidFill>
                  <a:srgbClr val="302E38"/>
                </a:solidFill>
                <a:latin typeface="CircularXXWeb-Bold"/>
              </a:rPr>
              <a:t>, University of Oslo, Norway</a:t>
            </a:r>
          </a:p>
          <a:p>
            <a:r>
              <a:rPr lang="en-US" sz="2000" dirty="0">
                <a:solidFill>
                  <a:srgbClr val="302E38"/>
                </a:solidFill>
                <a:latin typeface="CircularXXWeb-Bold"/>
              </a:rPr>
              <a:t>Chris Partridge, Chief Ontologist, BORO Solutions</a:t>
            </a:r>
            <a:endParaRPr lang="en-GB" sz="2000" dirty="0"/>
          </a:p>
        </p:txBody>
      </p:sp>
    </p:spTree>
    <p:extLst>
      <p:ext uri="{BB962C8B-B14F-4D97-AF65-F5344CB8AC3E}">
        <p14:creationId xmlns:p14="http://schemas.microsoft.com/office/powerpoint/2010/main" val="2432397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A07C2-05A7-018B-43C0-103B5E4C5D9C}"/>
              </a:ext>
            </a:extLst>
          </p:cNvPr>
          <p:cNvSpPr>
            <a:spLocks noGrp="1"/>
          </p:cNvSpPr>
          <p:nvPr>
            <p:ph type="title"/>
          </p:nvPr>
        </p:nvSpPr>
        <p:spPr/>
        <p:txBody>
          <a:bodyPr/>
          <a:lstStyle/>
          <a:p>
            <a:r>
              <a:rPr lang="en-GB" dirty="0"/>
              <a:t>BORO components</a:t>
            </a:r>
          </a:p>
        </p:txBody>
      </p:sp>
      <p:sp>
        <p:nvSpPr>
          <p:cNvPr id="3" name="Content Placeholder 2">
            <a:extLst>
              <a:ext uri="{FF2B5EF4-FFF2-40B4-BE49-F238E27FC236}">
                <a16:creationId xmlns:a16="http://schemas.microsoft.com/office/drawing/2014/main" id="{268B1CCF-6FC3-84F6-3EBC-C883BBCEBF4D}"/>
              </a:ext>
            </a:extLst>
          </p:cNvPr>
          <p:cNvSpPr>
            <a:spLocks noGrp="1"/>
          </p:cNvSpPr>
          <p:nvPr>
            <p:ph sz="quarter" idx="13"/>
          </p:nvPr>
        </p:nvSpPr>
        <p:spPr/>
        <p:txBody>
          <a:bodyPr/>
          <a:lstStyle/>
          <a:p>
            <a:r>
              <a:rPr lang="en-GB" sz="1800" dirty="0"/>
              <a:t>BORO has two closely intertwined components </a:t>
            </a:r>
          </a:p>
          <a:p>
            <a:pPr marL="857250" lvl="1" indent="-457200">
              <a:buFont typeface="+mj-lt"/>
              <a:buAutoNum type="arabicPeriod"/>
            </a:pPr>
            <a:r>
              <a:rPr lang="en-GB" sz="1600" dirty="0"/>
              <a:t>BORO Foundational Ontology</a:t>
            </a:r>
          </a:p>
          <a:p>
            <a:pPr lvl="2"/>
            <a:r>
              <a:rPr lang="en-GB" sz="1400" dirty="0"/>
              <a:t>a foundational (or upper) ontology </a:t>
            </a:r>
          </a:p>
          <a:p>
            <a:pPr marL="857250" lvl="1" indent="-457200">
              <a:buFont typeface="+mj-lt"/>
              <a:buAutoNum type="arabicPeriod"/>
            </a:pPr>
            <a:r>
              <a:rPr lang="en-GB" sz="1600" dirty="0"/>
              <a:t>bCLEARer</a:t>
            </a:r>
          </a:p>
          <a:p>
            <a:pPr lvl="2"/>
            <a:r>
              <a:rPr lang="en-GB" sz="1400" dirty="0"/>
              <a:t>a methodology systematically mining (re-engineering) the semantics from information systems</a:t>
            </a:r>
          </a:p>
          <a:p>
            <a:r>
              <a:rPr lang="en-GB" sz="1800" dirty="0"/>
              <a:t>The two frameworks validate and inform each other</a:t>
            </a:r>
          </a:p>
          <a:p>
            <a:pPr lvl="1"/>
            <a:r>
              <a:rPr lang="en-GB" sz="1600" dirty="0"/>
              <a:t>top-down BORO Foundational Ontology guides the bottom-up framework</a:t>
            </a:r>
          </a:p>
          <a:p>
            <a:pPr lvl="1"/>
            <a:r>
              <a:rPr lang="en-GB" sz="1600" dirty="0"/>
              <a:t>bottom-up bCLEARer framework validates the whole model</a:t>
            </a:r>
          </a:p>
        </p:txBody>
      </p:sp>
      <p:sp>
        <p:nvSpPr>
          <p:cNvPr id="4" name="Slide Number Placeholder 3">
            <a:extLst>
              <a:ext uri="{FF2B5EF4-FFF2-40B4-BE49-F238E27FC236}">
                <a16:creationId xmlns:a16="http://schemas.microsoft.com/office/drawing/2014/main" id="{C9F01725-18FA-8DEA-11A1-A481370EF297}"/>
              </a:ext>
            </a:extLst>
          </p:cNvPr>
          <p:cNvSpPr>
            <a:spLocks noGrp="1"/>
          </p:cNvSpPr>
          <p:nvPr>
            <p:ph type="sldNum" sz="quarter" idx="14"/>
          </p:nvPr>
        </p:nvSpPr>
        <p:spPr/>
        <p:txBody>
          <a:bodyPr/>
          <a:lstStyle/>
          <a:p>
            <a:pPr>
              <a:defRPr/>
            </a:pPr>
            <a:fld id="{714B418A-A2A3-4D4B-B5CA-3107C73BA013}" type="slidenum">
              <a:rPr lang="en-GB" smtClean="0"/>
              <a:pPr>
                <a:defRPr/>
              </a:pPr>
              <a:t>10</a:t>
            </a:fld>
            <a:endParaRPr lang="en-GB" dirty="0"/>
          </a:p>
        </p:txBody>
      </p:sp>
      <p:grpSp>
        <p:nvGrpSpPr>
          <p:cNvPr id="15" name="Group 14">
            <a:extLst>
              <a:ext uri="{FF2B5EF4-FFF2-40B4-BE49-F238E27FC236}">
                <a16:creationId xmlns:a16="http://schemas.microsoft.com/office/drawing/2014/main" id="{31C32989-A41A-554F-D3B4-B105867B4BE0}"/>
              </a:ext>
            </a:extLst>
          </p:cNvPr>
          <p:cNvGrpSpPr/>
          <p:nvPr/>
        </p:nvGrpSpPr>
        <p:grpSpPr>
          <a:xfrm>
            <a:off x="1202006" y="4017704"/>
            <a:ext cx="6275725" cy="1608377"/>
            <a:chOff x="2149894" y="4329527"/>
            <a:chExt cx="6275725" cy="1608377"/>
          </a:xfrm>
        </p:grpSpPr>
        <p:sp>
          <p:nvSpPr>
            <p:cNvPr id="5" name="Arrow: Pentagon 4">
              <a:extLst>
                <a:ext uri="{FF2B5EF4-FFF2-40B4-BE49-F238E27FC236}">
                  <a16:creationId xmlns:a16="http://schemas.microsoft.com/office/drawing/2014/main" id="{612F0AE2-AD90-9B28-B48B-D9A92194D50E}"/>
                </a:ext>
              </a:extLst>
            </p:cNvPr>
            <p:cNvSpPr/>
            <p:nvPr/>
          </p:nvSpPr>
          <p:spPr>
            <a:xfrm rot="5400000">
              <a:off x="3378843" y="4810632"/>
              <a:ext cx="774035" cy="646176"/>
            </a:xfrm>
            <a:prstGeom prst="homePlate">
              <a:avLst>
                <a:gd name="adj" fmla="val 3513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6" name="Arrow: Pentagon 5">
              <a:extLst>
                <a:ext uri="{FF2B5EF4-FFF2-40B4-BE49-F238E27FC236}">
                  <a16:creationId xmlns:a16="http://schemas.microsoft.com/office/drawing/2014/main" id="{FE44C5D2-A2FB-2228-E150-10F04A0A5313}"/>
                </a:ext>
              </a:extLst>
            </p:cNvPr>
            <p:cNvSpPr/>
            <p:nvPr/>
          </p:nvSpPr>
          <p:spPr>
            <a:xfrm rot="5400000" flipH="1">
              <a:off x="2463239" y="4810631"/>
              <a:ext cx="774031" cy="646176"/>
            </a:xfrm>
            <a:prstGeom prst="homePlate">
              <a:avLst>
                <a:gd name="adj" fmla="val 3513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7" name="Arrow: Pentagon 6">
              <a:extLst>
                <a:ext uri="{FF2B5EF4-FFF2-40B4-BE49-F238E27FC236}">
                  <a16:creationId xmlns:a16="http://schemas.microsoft.com/office/drawing/2014/main" id="{4FA927A7-C784-0CEF-72A9-BAFA149200D4}"/>
                </a:ext>
              </a:extLst>
            </p:cNvPr>
            <p:cNvSpPr/>
            <p:nvPr/>
          </p:nvSpPr>
          <p:spPr>
            <a:xfrm rot="5400000">
              <a:off x="5210055" y="4810630"/>
              <a:ext cx="774035" cy="646176"/>
            </a:xfrm>
            <a:prstGeom prst="homePlate">
              <a:avLst>
                <a:gd name="adj" fmla="val 3513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8" name="Arrow: Pentagon 7">
              <a:extLst>
                <a:ext uri="{FF2B5EF4-FFF2-40B4-BE49-F238E27FC236}">
                  <a16:creationId xmlns:a16="http://schemas.microsoft.com/office/drawing/2014/main" id="{D0D72ABD-3402-498B-1E9F-F7B6A73B7517}"/>
                </a:ext>
              </a:extLst>
            </p:cNvPr>
            <p:cNvSpPr/>
            <p:nvPr/>
          </p:nvSpPr>
          <p:spPr>
            <a:xfrm rot="5400000" flipH="1">
              <a:off x="4294451" y="4810628"/>
              <a:ext cx="774031" cy="646176"/>
            </a:xfrm>
            <a:prstGeom prst="homePlate">
              <a:avLst>
                <a:gd name="adj" fmla="val 3513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9" name="Arrow: Pentagon 8">
              <a:extLst>
                <a:ext uri="{FF2B5EF4-FFF2-40B4-BE49-F238E27FC236}">
                  <a16:creationId xmlns:a16="http://schemas.microsoft.com/office/drawing/2014/main" id="{A75964CF-97F9-C549-253D-135DF1C50936}"/>
                </a:ext>
              </a:extLst>
            </p:cNvPr>
            <p:cNvSpPr/>
            <p:nvPr/>
          </p:nvSpPr>
          <p:spPr>
            <a:xfrm rot="5400000">
              <a:off x="7041269" y="4813372"/>
              <a:ext cx="774035" cy="646176"/>
            </a:xfrm>
            <a:prstGeom prst="homePlate">
              <a:avLst>
                <a:gd name="adj" fmla="val 3513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10" name="Arrow: Pentagon 9">
              <a:extLst>
                <a:ext uri="{FF2B5EF4-FFF2-40B4-BE49-F238E27FC236}">
                  <a16:creationId xmlns:a16="http://schemas.microsoft.com/office/drawing/2014/main" id="{79F6B1CC-DC1A-142A-3B15-8CA0EBB89559}"/>
                </a:ext>
              </a:extLst>
            </p:cNvPr>
            <p:cNvSpPr/>
            <p:nvPr/>
          </p:nvSpPr>
          <p:spPr>
            <a:xfrm rot="5400000" flipH="1">
              <a:off x="6125663" y="4813371"/>
              <a:ext cx="774031" cy="646176"/>
            </a:xfrm>
            <a:prstGeom prst="homePlate">
              <a:avLst>
                <a:gd name="adj" fmla="val 3513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11" name="Arrow: Pentagon 10">
              <a:extLst>
                <a:ext uri="{FF2B5EF4-FFF2-40B4-BE49-F238E27FC236}">
                  <a16:creationId xmlns:a16="http://schemas.microsoft.com/office/drawing/2014/main" id="{8AE446F5-CB1E-5045-678A-D328CC4B9024}"/>
                </a:ext>
              </a:extLst>
            </p:cNvPr>
            <p:cNvSpPr/>
            <p:nvPr/>
          </p:nvSpPr>
          <p:spPr>
            <a:xfrm>
              <a:off x="2149894" y="4329527"/>
              <a:ext cx="6235833" cy="417171"/>
            </a:xfrm>
            <a:prstGeom prst="homePlate">
              <a:avLst>
                <a:gd name="adj" fmla="val 35132"/>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a:solidFill>
                    <a:schemeClr val="accent4">
                      <a:lumMod val="50000"/>
                    </a:schemeClr>
                  </a:solidFill>
                </a:rPr>
                <a:t>BORO FO - top-down framework</a:t>
              </a:r>
            </a:p>
          </p:txBody>
        </p:sp>
        <p:sp>
          <p:nvSpPr>
            <p:cNvPr id="12" name="Arrow: Pentagon 11">
              <a:extLst>
                <a:ext uri="{FF2B5EF4-FFF2-40B4-BE49-F238E27FC236}">
                  <a16:creationId xmlns:a16="http://schemas.microsoft.com/office/drawing/2014/main" id="{42C130E9-5C2E-72B6-A912-B71BF8719075}"/>
                </a:ext>
              </a:extLst>
            </p:cNvPr>
            <p:cNvSpPr/>
            <p:nvPr/>
          </p:nvSpPr>
          <p:spPr>
            <a:xfrm>
              <a:off x="2189786" y="5520733"/>
              <a:ext cx="6235833" cy="417171"/>
            </a:xfrm>
            <a:prstGeom prst="homePlate">
              <a:avLst>
                <a:gd name="adj" fmla="val 35132"/>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a:solidFill>
                    <a:schemeClr val="accent4">
                      <a:lumMod val="50000"/>
                    </a:schemeClr>
                  </a:solidFill>
                </a:rPr>
                <a:t>bCLEARer - bottom-up framework </a:t>
              </a:r>
            </a:p>
          </p:txBody>
        </p:sp>
      </p:grpSp>
    </p:spTree>
    <p:extLst>
      <p:ext uri="{BB962C8B-B14F-4D97-AF65-F5344CB8AC3E}">
        <p14:creationId xmlns:p14="http://schemas.microsoft.com/office/powerpoint/2010/main" val="1500914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66D10-105A-4B23-A1E0-E3D8B8647C44}"/>
              </a:ext>
            </a:extLst>
          </p:cNvPr>
          <p:cNvSpPr>
            <a:spLocks noGrp="1"/>
          </p:cNvSpPr>
          <p:nvPr>
            <p:ph type="title"/>
          </p:nvPr>
        </p:nvSpPr>
        <p:spPr/>
        <p:txBody>
          <a:bodyPr/>
          <a:lstStyle/>
          <a:p>
            <a:r>
              <a:rPr lang="en-US" dirty="0"/>
              <a:t>Toolkit can be deployed across various exploitation routes</a:t>
            </a:r>
          </a:p>
        </p:txBody>
      </p:sp>
      <p:grpSp>
        <p:nvGrpSpPr>
          <p:cNvPr id="5" name="Group 4">
            <a:extLst>
              <a:ext uri="{FF2B5EF4-FFF2-40B4-BE49-F238E27FC236}">
                <a16:creationId xmlns:a16="http://schemas.microsoft.com/office/drawing/2014/main" id="{9F6DA103-E606-F809-69C2-74645302C0B5}"/>
              </a:ext>
            </a:extLst>
          </p:cNvPr>
          <p:cNvGrpSpPr>
            <a:grpSpLocks noChangeAspect="1"/>
          </p:cNvGrpSpPr>
          <p:nvPr/>
        </p:nvGrpSpPr>
        <p:grpSpPr>
          <a:xfrm>
            <a:off x="561158" y="1060918"/>
            <a:ext cx="11486045" cy="6743179"/>
            <a:chOff x="521808" y="1240627"/>
            <a:chExt cx="11486045" cy="6743179"/>
          </a:xfrm>
        </p:grpSpPr>
        <p:sp>
          <p:nvSpPr>
            <p:cNvPr id="6" name="Arc 5">
              <a:extLst>
                <a:ext uri="{FF2B5EF4-FFF2-40B4-BE49-F238E27FC236}">
                  <a16:creationId xmlns:a16="http://schemas.microsoft.com/office/drawing/2014/main" id="{57DFD461-3613-79FB-88ED-73449CC00DC4}"/>
                </a:ext>
              </a:extLst>
            </p:cNvPr>
            <p:cNvSpPr/>
            <p:nvPr/>
          </p:nvSpPr>
          <p:spPr>
            <a:xfrm rot="15346880">
              <a:off x="7150866" y="3612012"/>
              <a:ext cx="2881785" cy="3246901"/>
            </a:xfrm>
            <a:prstGeom prst="arc">
              <a:avLst>
                <a:gd name="adj1" fmla="val 19955946"/>
                <a:gd name="adj2" fmla="val 20784532"/>
              </a:avLst>
            </a:prstGeom>
            <a:noFill/>
            <a:ln w="57150" cap="rnd" cmpd="sng" algn="ctr">
              <a:solidFill>
                <a:srgbClr val="E7E6E6">
                  <a:lumMod val="40000"/>
                  <a:lumOff val="60000"/>
                </a:srgbClr>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Arc 6">
              <a:extLst>
                <a:ext uri="{FF2B5EF4-FFF2-40B4-BE49-F238E27FC236}">
                  <a16:creationId xmlns:a16="http://schemas.microsoft.com/office/drawing/2014/main" id="{9399D488-4208-B43B-12CE-A592B2E2B609}"/>
                </a:ext>
              </a:extLst>
            </p:cNvPr>
            <p:cNvSpPr/>
            <p:nvPr/>
          </p:nvSpPr>
          <p:spPr>
            <a:xfrm rot="16200000">
              <a:off x="2712767" y="4472062"/>
              <a:ext cx="5767220" cy="1256267"/>
            </a:xfrm>
            <a:prstGeom prst="arc">
              <a:avLst>
                <a:gd name="adj1" fmla="val 16060306"/>
                <a:gd name="adj2" fmla="val 21379894"/>
              </a:avLst>
            </a:prstGeom>
            <a:noFill/>
            <a:ln w="57150" cap="rnd" cmpd="sng" algn="ctr">
              <a:solidFill>
                <a:srgbClr val="ED7D31">
                  <a:lumMod val="90000"/>
                </a:srgbClr>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DE1AA4BB-265B-0C87-7499-91DACB99F1D7}"/>
                </a:ext>
              </a:extLst>
            </p:cNvPr>
            <p:cNvSpPr/>
            <p:nvPr/>
          </p:nvSpPr>
          <p:spPr>
            <a:xfrm rot="17007735">
              <a:off x="6716945" y="4025820"/>
              <a:ext cx="2881785" cy="3246901"/>
            </a:xfrm>
            <a:prstGeom prst="arc">
              <a:avLst>
                <a:gd name="adj1" fmla="val 16850713"/>
                <a:gd name="adj2" fmla="val 17397679"/>
              </a:avLst>
            </a:prstGeom>
            <a:noFill/>
            <a:ln w="57150" cap="rnd" cmpd="sng" algn="ctr">
              <a:solidFill>
                <a:srgbClr val="FFC000">
                  <a:lumMod val="40000"/>
                  <a:lumOff val="60000"/>
                </a:srgbClr>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82208BED-65DC-82BF-B388-713731AB9D53}"/>
                </a:ext>
              </a:extLst>
            </p:cNvPr>
            <p:cNvGrpSpPr/>
            <p:nvPr/>
          </p:nvGrpSpPr>
          <p:grpSpPr>
            <a:xfrm>
              <a:off x="521808" y="1240627"/>
              <a:ext cx="11486045" cy="5315657"/>
              <a:chOff x="521808" y="1240627"/>
              <a:chExt cx="11486045" cy="5315657"/>
            </a:xfrm>
          </p:grpSpPr>
          <p:sp>
            <p:nvSpPr>
              <p:cNvPr id="10" name="Arc 9">
                <a:extLst>
                  <a:ext uri="{FF2B5EF4-FFF2-40B4-BE49-F238E27FC236}">
                    <a16:creationId xmlns:a16="http://schemas.microsoft.com/office/drawing/2014/main" id="{3A442F51-9E4B-544D-2605-2AE14FB89C98}"/>
                  </a:ext>
                </a:extLst>
              </p:cNvPr>
              <p:cNvSpPr/>
              <p:nvPr/>
            </p:nvSpPr>
            <p:spPr>
              <a:xfrm rot="5400000">
                <a:off x="5690829" y="2768894"/>
                <a:ext cx="2885483" cy="2342688"/>
              </a:xfrm>
              <a:prstGeom prst="arc">
                <a:avLst>
                  <a:gd name="adj1" fmla="val 11971569"/>
                  <a:gd name="adj2" fmla="val 14472552"/>
                </a:avLst>
              </a:prstGeom>
              <a:noFill/>
              <a:ln w="57150" cap="rnd" cmpd="sng" algn="ctr">
                <a:solidFill>
                  <a:srgbClr val="E7E6E6">
                    <a:lumMod val="40000"/>
                    <a:lumOff val="60000"/>
                  </a:srgbClr>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2DE5CE84-DF44-9834-D3E6-B98C28CF078E}"/>
                  </a:ext>
                </a:extLst>
              </p:cNvPr>
              <p:cNvSpPr/>
              <p:nvPr/>
            </p:nvSpPr>
            <p:spPr>
              <a:xfrm flipH="1">
                <a:off x="2952914" y="2911037"/>
                <a:ext cx="127232" cy="870308"/>
              </a:xfrm>
              <a:custGeom>
                <a:avLst/>
                <a:gdLst>
                  <a:gd name="connsiteX0" fmla="*/ 0 w 195263"/>
                  <a:gd name="connsiteY0" fmla="*/ 983456 h 983456"/>
                  <a:gd name="connsiteX1" fmla="*/ 195263 w 195263"/>
                  <a:gd name="connsiteY1" fmla="*/ 983456 h 983456"/>
                  <a:gd name="connsiteX2" fmla="*/ 195263 w 195263"/>
                  <a:gd name="connsiteY2" fmla="*/ 0 h 983456"/>
                  <a:gd name="connsiteX0" fmla="*/ 0 w 195263"/>
                  <a:gd name="connsiteY0" fmla="*/ 983456 h 988747"/>
                  <a:gd name="connsiteX1" fmla="*/ 195263 w 195263"/>
                  <a:gd name="connsiteY1" fmla="*/ 983456 h 988747"/>
                  <a:gd name="connsiteX2" fmla="*/ 195263 w 195263"/>
                  <a:gd name="connsiteY2" fmla="*/ 0 h 988747"/>
                  <a:gd name="connsiteX0" fmla="*/ 0 w 195263"/>
                  <a:gd name="connsiteY0" fmla="*/ 983456 h 983456"/>
                  <a:gd name="connsiteX1" fmla="*/ 195263 w 195263"/>
                  <a:gd name="connsiteY1" fmla="*/ 935831 h 983456"/>
                  <a:gd name="connsiteX2" fmla="*/ 195263 w 195263"/>
                  <a:gd name="connsiteY2" fmla="*/ 0 h 983456"/>
                  <a:gd name="connsiteX0" fmla="*/ 0 w 195263"/>
                  <a:gd name="connsiteY0" fmla="*/ 983456 h 983456"/>
                  <a:gd name="connsiteX1" fmla="*/ 195263 w 195263"/>
                  <a:gd name="connsiteY1" fmla="*/ 935831 h 983456"/>
                  <a:gd name="connsiteX2" fmla="*/ 195263 w 195263"/>
                  <a:gd name="connsiteY2" fmla="*/ 0 h 983456"/>
                  <a:gd name="connsiteX0" fmla="*/ 0 w 195263"/>
                  <a:gd name="connsiteY0" fmla="*/ 983456 h 1087996"/>
                  <a:gd name="connsiteX1" fmla="*/ 195263 w 195263"/>
                  <a:gd name="connsiteY1" fmla="*/ 935831 h 1087996"/>
                  <a:gd name="connsiteX2" fmla="*/ 195263 w 195263"/>
                  <a:gd name="connsiteY2" fmla="*/ 0 h 1087996"/>
                  <a:gd name="connsiteX0" fmla="*/ 0 w 195263"/>
                  <a:gd name="connsiteY0" fmla="*/ 983456 h 1087996"/>
                  <a:gd name="connsiteX1" fmla="*/ 195263 w 195263"/>
                  <a:gd name="connsiteY1" fmla="*/ 935831 h 1087996"/>
                  <a:gd name="connsiteX2" fmla="*/ 195263 w 195263"/>
                  <a:gd name="connsiteY2" fmla="*/ 0 h 1087996"/>
                  <a:gd name="connsiteX0" fmla="*/ 0 w 195263"/>
                  <a:gd name="connsiteY0" fmla="*/ 983456 h 983474"/>
                  <a:gd name="connsiteX1" fmla="*/ 195263 w 195263"/>
                  <a:gd name="connsiteY1" fmla="*/ 935831 h 983474"/>
                  <a:gd name="connsiteX2" fmla="*/ 195263 w 195263"/>
                  <a:gd name="connsiteY2" fmla="*/ 0 h 983474"/>
                  <a:gd name="connsiteX0" fmla="*/ 0 w 195263"/>
                  <a:gd name="connsiteY0" fmla="*/ 983456 h 983456"/>
                  <a:gd name="connsiteX1" fmla="*/ 192881 w 195263"/>
                  <a:gd name="connsiteY1" fmla="*/ 802481 h 983456"/>
                  <a:gd name="connsiteX2" fmla="*/ 195263 w 195263"/>
                  <a:gd name="connsiteY2" fmla="*/ 0 h 983456"/>
                  <a:gd name="connsiteX0" fmla="*/ 0 w 195263"/>
                  <a:gd name="connsiteY0" fmla="*/ 983456 h 983456"/>
                  <a:gd name="connsiteX1" fmla="*/ 192881 w 195263"/>
                  <a:gd name="connsiteY1" fmla="*/ 802481 h 983456"/>
                  <a:gd name="connsiteX2" fmla="*/ 195263 w 195263"/>
                  <a:gd name="connsiteY2" fmla="*/ 0 h 983456"/>
                  <a:gd name="connsiteX0" fmla="*/ 0 w 195263"/>
                  <a:gd name="connsiteY0" fmla="*/ 983456 h 983456"/>
                  <a:gd name="connsiteX1" fmla="*/ 192881 w 195263"/>
                  <a:gd name="connsiteY1" fmla="*/ 802481 h 983456"/>
                  <a:gd name="connsiteX2" fmla="*/ 195263 w 195263"/>
                  <a:gd name="connsiteY2" fmla="*/ 0 h 983456"/>
                </a:gdLst>
                <a:ahLst/>
                <a:cxnLst>
                  <a:cxn ang="0">
                    <a:pos x="connsiteX0" y="connsiteY0"/>
                  </a:cxn>
                  <a:cxn ang="0">
                    <a:pos x="connsiteX1" y="connsiteY1"/>
                  </a:cxn>
                  <a:cxn ang="0">
                    <a:pos x="connsiteX2" y="connsiteY2"/>
                  </a:cxn>
                </a:cxnLst>
                <a:rect l="l" t="t" r="r" b="b"/>
                <a:pathLst>
                  <a:path w="195263" h="983456">
                    <a:moveTo>
                      <a:pt x="0" y="983456"/>
                    </a:moveTo>
                    <a:cubicBezTo>
                      <a:pt x="65088" y="983456"/>
                      <a:pt x="188119" y="966787"/>
                      <a:pt x="192881" y="802481"/>
                    </a:cubicBezTo>
                    <a:lnTo>
                      <a:pt x="195263" y="0"/>
                    </a:lnTo>
                  </a:path>
                </a:pathLst>
              </a:custGeom>
              <a:noFill/>
              <a:ln w="57150" cap="rnd" cmpd="sng" algn="ctr">
                <a:solidFill>
                  <a:srgbClr val="E7E6E6">
                    <a:lumMod val="40000"/>
                    <a:lumOff val="60000"/>
                  </a:srgbClr>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219B919E-2EAE-8101-244C-40F3ADE03B99}"/>
                  </a:ext>
                </a:extLst>
              </p:cNvPr>
              <p:cNvSpPr/>
              <p:nvPr/>
            </p:nvSpPr>
            <p:spPr>
              <a:xfrm>
                <a:off x="2523393" y="2910789"/>
                <a:ext cx="127232" cy="870308"/>
              </a:xfrm>
              <a:custGeom>
                <a:avLst/>
                <a:gdLst>
                  <a:gd name="connsiteX0" fmla="*/ 0 w 195263"/>
                  <a:gd name="connsiteY0" fmla="*/ 983456 h 983456"/>
                  <a:gd name="connsiteX1" fmla="*/ 195263 w 195263"/>
                  <a:gd name="connsiteY1" fmla="*/ 983456 h 983456"/>
                  <a:gd name="connsiteX2" fmla="*/ 195263 w 195263"/>
                  <a:gd name="connsiteY2" fmla="*/ 0 h 983456"/>
                  <a:gd name="connsiteX0" fmla="*/ 0 w 195263"/>
                  <a:gd name="connsiteY0" fmla="*/ 983456 h 988747"/>
                  <a:gd name="connsiteX1" fmla="*/ 195263 w 195263"/>
                  <a:gd name="connsiteY1" fmla="*/ 983456 h 988747"/>
                  <a:gd name="connsiteX2" fmla="*/ 195263 w 195263"/>
                  <a:gd name="connsiteY2" fmla="*/ 0 h 988747"/>
                  <a:gd name="connsiteX0" fmla="*/ 0 w 195263"/>
                  <a:gd name="connsiteY0" fmla="*/ 983456 h 983456"/>
                  <a:gd name="connsiteX1" fmla="*/ 195263 w 195263"/>
                  <a:gd name="connsiteY1" fmla="*/ 935831 h 983456"/>
                  <a:gd name="connsiteX2" fmla="*/ 195263 w 195263"/>
                  <a:gd name="connsiteY2" fmla="*/ 0 h 983456"/>
                  <a:gd name="connsiteX0" fmla="*/ 0 w 195263"/>
                  <a:gd name="connsiteY0" fmla="*/ 983456 h 983456"/>
                  <a:gd name="connsiteX1" fmla="*/ 195263 w 195263"/>
                  <a:gd name="connsiteY1" fmla="*/ 935831 h 983456"/>
                  <a:gd name="connsiteX2" fmla="*/ 195263 w 195263"/>
                  <a:gd name="connsiteY2" fmla="*/ 0 h 983456"/>
                  <a:gd name="connsiteX0" fmla="*/ 0 w 195263"/>
                  <a:gd name="connsiteY0" fmla="*/ 983456 h 1087996"/>
                  <a:gd name="connsiteX1" fmla="*/ 195263 w 195263"/>
                  <a:gd name="connsiteY1" fmla="*/ 935831 h 1087996"/>
                  <a:gd name="connsiteX2" fmla="*/ 195263 w 195263"/>
                  <a:gd name="connsiteY2" fmla="*/ 0 h 1087996"/>
                  <a:gd name="connsiteX0" fmla="*/ 0 w 195263"/>
                  <a:gd name="connsiteY0" fmla="*/ 983456 h 1087996"/>
                  <a:gd name="connsiteX1" fmla="*/ 195263 w 195263"/>
                  <a:gd name="connsiteY1" fmla="*/ 935831 h 1087996"/>
                  <a:gd name="connsiteX2" fmla="*/ 195263 w 195263"/>
                  <a:gd name="connsiteY2" fmla="*/ 0 h 1087996"/>
                  <a:gd name="connsiteX0" fmla="*/ 0 w 195263"/>
                  <a:gd name="connsiteY0" fmla="*/ 983456 h 983474"/>
                  <a:gd name="connsiteX1" fmla="*/ 195263 w 195263"/>
                  <a:gd name="connsiteY1" fmla="*/ 935831 h 983474"/>
                  <a:gd name="connsiteX2" fmla="*/ 195263 w 195263"/>
                  <a:gd name="connsiteY2" fmla="*/ 0 h 983474"/>
                  <a:gd name="connsiteX0" fmla="*/ 0 w 195263"/>
                  <a:gd name="connsiteY0" fmla="*/ 983456 h 983456"/>
                  <a:gd name="connsiteX1" fmla="*/ 192881 w 195263"/>
                  <a:gd name="connsiteY1" fmla="*/ 802481 h 983456"/>
                  <a:gd name="connsiteX2" fmla="*/ 195263 w 195263"/>
                  <a:gd name="connsiteY2" fmla="*/ 0 h 983456"/>
                  <a:gd name="connsiteX0" fmla="*/ 0 w 195263"/>
                  <a:gd name="connsiteY0" fmla="*/ 983456 h 983456"/>
                  <a:gd name="connsiteX1" fmla="*/ 192881 w 195263"/>
                  <a:gd name="connsiteY1" fmla="*/ 802481 h 983456"/>
                  <a:gd name="connsiteX2" fmla="*/ 195263 w 195263"/>
                  <a:gd name="connsiteY2" fmla="*/ 0 h 983456"/>
                  <a:gd name="connsiteX0" fmla="*/ 0 w 195263"/>
                  <a:gd name="connsiteY0" fmla="*/ 983456 h 983456"/>
                  <a:gd name="connsiteX1" fmla="*/ 192881 w 195263"/>
                  <a:gd name="connsiteY1" fmla="*/ 802481 h 983456"/>
                  <a:gd name="connsiteX2" fmla="*/ 195263 w 195263"/>
                  <a:gd name="connsiteY2" fmla="*/ 0 h 983456"/>
                </a:gdLst>
                <a:ahLst/>
                <a:cxnLst>
                  <a:cxn ang="0">
                    <a:pos x="connsiteX0" y="connsiteY0"/>
                  </a:cxn>
                  <a:cxn ang="0">
                    <a:pos x="connsiteX1" y="connsiteY1"/>
                  </a:cxn>
                  <a:cxn ang="0">
                    <a:pos x="connsiteX2" y="connsiteY2"/>
                  </a:cxn>
                </a:cxnLst>
                <a:rect l="l" t="t" r="r" b="b"/>
                <a:pathLst>
                  <a:path w="195263" h="983456">
                    <a:moveTo>
                      <a:pt x="0" y="983456"/>
                    </a:moveTo>
                    <a:cubicBezTo>
                      <a:pt x="65088" y="983456"/>
                      <a:pt x="188119" y="966787"/>
                      <a:pt x="192881" y="802481"/>
                    </a:cubicBezTo>
                    <a:lnTo>
                      <a:pt x="195263" y="0"/>
                    </a:lnTo>
                  </a:path>
                </a:pathLst>
              </a:custGeom>
              <a:noFill/>
              <a:ln w="57150" cap="rnd" cmpd="sng" algn="ctr">
                <a:solidFill>
                  <a:srgbClr val="E7E6E6">
                    <a:lumMod val="40000"/>
                    <a:lumOff val="60000"/>
                  </a:srgbClr>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5CEB6ED9-7841-528B-90A3-720E33CC4B6F}"/>
                  </a:ext>
                </a:extLst>
              </p:cNvPr>
              <p:cNvSpPr/>
              <p:nvPr/>
            </p:nvSpPr>
            <p:spPr>
              <a:xfrm rot="16200000">
                <a:off x="2354549" y="2089365"/>
                <a:ext cx="913490" cy="1188000"/>
              </a:xfrm>
              <a:prstGeom prst="ellipse">
                <a:avLst/>
              </a:prstGeom>
              <a:solidFill>
                <a:srgbClr val="E7E6E6">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DE5DB722-C093-3A62-40FA-82D70EE9EF57}"/>
                  </a:ext>
                </a:extLst>
              </p:cNvPr>
              <p:cNvSpPr/>
              <p:nvPr/>
            </p:nvSpPr>
            <p:spPr>
              <a:xfrm rot="16200000">
                <a:off x="4937951" y="1231173"/>
                <a:ext cx="4116702" cy="5418126"/>
              </a:xfrm>
              <a:prstGeom prst="arc">
                <a:avLst>
                  <a:gd name="adj1" fmla="val 19461371"/>
                  <a:gd name="adj2" fmla="val 4665821"/>
                </a:avLst>
              </a:prstGeom>
              <a:noFill/>
              <a:ln w="57150" cap="rnd" cmpd="sng" algn="ctr">
                <a:solidFill>
                  <a:srgbClr val="ED7D31">
                    <a:lumMod val="90000"/>
                  </a:srgbClr>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6D3A8780-3D7A-2EE1-6D6F-4406897BFC4B}"/>
                  </a:ext>
                </a:extLst>
              </p:cNvPr>
              <p:cNvSpPr/>
              <p:nvPr/>
            </p:nvSpPr>
            <p:spPr>
              <a:xfrm rot="16200000">
                <a:off x="5056171" y="452647"/>
                <a:ext cx="5315657" cy="6891618"/>
              </a:xfrm>
              <a:prstGeom prst="arc">
                <a:avLst>
                  <a:gd name="adj1" fmla="val 5692247"/>
                  <a:gd name="adj2" fmla="val 14343096"/>
                </a:avLst>
              </a:prstGeom>
              <a:noFill/>
              <a:ln w="57150" cap="rnd" cmpd="sng" algn="ctr">
                <a:solidFill>
                  <a:srgbClr val="FFC000">
                    <a:lumMod val="40000"/>
                    <a:lumOff val="60000"/>
                  </a:srgbClr>
                </a:solidFill>
                <a:prstDash val="solid"/>
                <a:miter lim="800000"/>
                <a:headEnd type="triangl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16" name="Straight Arrow Connector 15">
                <a:extLst>
                  <a:ext uri="{FF2B5EF4-FFF2-40B4-BE49-F238E27FC236}">
                    <a16:creationId xmlns:a16="http://schemas.microsoft.com/office/drawing/2014/main" id="{0A0A1515-5868-4AEE-8BD2-10C5CA9ED0E4}"/>
                  </a:ext>
                </a:extLst>
              </p:cNvPr>
              <p:cNvCxnSpPr>
                <a:cxnSpLocks/>
                <a:stCxn id="19" idx="0"/>
                <a:endCxn id="22" idx="4"/>
              </p:cNvCxnSpPr>
              <p:nvPr/>
            </p:nvCxnSpPr>
            <p:spPr>
              <a:xfrm>
                <a:off x="10527780" y="3769771"/>
                <a:ext cx="292073" cy="0"/>
              </a:xfrm>
              <a:prstGeom prst="straightConnector1">
                <a:avLst/>
              </a:prstGeom>
              <a:noFill/>
              <a:ln w="57150" cap="rnd" cmpd="sng" algn="ctr">
                <a:solidFill>
                  <a:srgbClr val="E7E6E6">
                    <a:lumMod val="40000"/>
                    <a:lumOff val="60000"/>
                  </a:srgbClr>
                </a:solidFill>
                <a:prstDash val="solid"/>
                <a:miter lim="800000"/>
                <a:headEnd type="none" w="med" len="med"/>
                <a:tailEnd type="triangle" w="med" len="med"/>
              </a:ln>
              <a:effectLst/>
            </p:spPr>
          </p:cxnSp>
          <p:cxnSp>
            <p:nvCxnSpPr>
              <p:cNvPr id="17" name="Straight Arrow Connector 16">
                <a:extLst>
                  <a:ext uri="{FF2B5EF4-FFF2-40B4-BE49-F238E27FC236}">
                    <a16:creationId xmlns:a16="http://schemas.microsoft.com/office/drawing/2014/main" id="{89E74686-DEFF-5FBA-D5D5-F1BD78F7F92F}"/>
                  </a:ext>
                </a:extLst>
              </p:cNvPr>
              <p:cNvCxnSpPr>
                <a:cxnSpLocks/>
                <a:endCxn id="19" idx="4"/>
              </p:cNvCxnSpPr>
              <p:nvPr/>
            </p:nvCxnSpPr>
            <p:spPr>
              <a:xfrm>
                <a:off x="9065393" y="3760506"/>
                <a:ext cx="274387" cy="0"/>
              </a:xfrm>
              <a:prstGeom prst="straightConnector1">
                <a:avLst/>
              </a:prstGeom>
              <a:noFill/>
              <a:ln w="57150" cap="rnd" cmpd="sng" algn="ctr">
                <a:solidFill>
                  <a:srgbClr val="E7E6E6">
                    <a:lumMod val="40000"/>
                    <a:lumOff val="60000"/>
                  </a:srgbClr>
                </a:solidFill>
                <a:prstDash val="solid"/>
                <a:miter lim="800000"/>
                <a:headEnd type="none" w="med" len="med"/>
                <a:tailEnd type="triangle" w="med" len="med"/>
              </a:ln>
              <a:effectLst/>
            </p:spPr>
          </p:cxnSp>
          <p:sp>
            <p:nvSpPr>
              <p:cNvPr id="18" name="Oval 17">
                <a:extLst>
                  <a:ext uri="{FF2B5EF4-FFF2-40B4-BE49-F238E27FC236}">
                    <a16:creationId xmlns:a16="http://schemas.microsoft.com/office/drawing/2014/main" id="{1E16070D-C335-1403-DF65-552E2EF219A8}"/>
                  </a:ext>
                </a:extLst>
              </p:cNvPr>
              <p:cNvSpPr/>
              <p:nvPr/>
            </p:nvSpPr>
            <p:spPr>
              <a:xfrm rot="5400000">
                <a:off x="6633851" y="2116965"/>
                <a:ext cx="913490" cy="1188000"/>
              </a:xfrm>
              <a:prstGeom prst="ellipse">
                <a:avLst/>
              </a:prstGeom>
              <a:solidFill>
                <a:srgbClr val="E7E6E6">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6A69AAE9-EAB0-D050-D50F-B83453C74562}"/>
                  </a:ext>
                </a:extLst>
              </p:cNvPr>
              <p:cNvSpPr/>
              <p:nvPr/>
            </p:nvSpPr>
            <p:spPr>
              <a:xfrm rot="5400000">
                <a:off x="9477035" y="3175771"/>
                <a:ext cx="913490" cy="1188000"/>
              </a:xfrm>
              <a:prstGeom prst="ellipse">
                <a:avLst/>
              </a:prstGeom>
              <a:solidFill>
                <a:srgbClr val="E7E6E6">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86564F62-7967-497F-CE5A-7F667D1F0C3B}"/>
                  </a:ext>
                </a:extLst>
              </p:cNvPr>
              <p:cNvSpPr/>
              <p:nvPr/>
            </p:nvSpPr>
            <p:spPr>
              <a:xfrm rot="16200000">
                <a:off x="3744068" y="4105220"/>
                <a:ext cx="913490" cy="1188000"/>
              </a:xfrm>
              <a:prstGeom prst="ellipse">
                <a:avLst/>
              </a:prstGeom>
              <a:solidFill>
                <a:srgbClr val="E7E6E6">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30B48BAA-9763-0ACA-9AC9-DF2DB1EBFD6F}"/>
                  </a:ext>
                </a:extLst>
              </p:cNvPr>
              <p:cNvSpPr/>
              <p:nvPr/>
            </p:nvSpPr>
            <p:spPr>
              <a:xfrm rot="16200000">
                <a:off x="6820088" y="3870800"/>
                <a:ext cx="913490" cy="1188000"/>
              </a:xfrm>
              <a:prstGeom prst="ellipse">
                <a:avLst/>
              </a:prstGeom>
              <a:solidFill>
                <a:srgbClr val="E7E6E6">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4DB20EDD-3DA3-8161-77B3-DA4A000974B6}"/>
                  </a:ext>
                </a:extLst>
              </p:cNvPr>
              <p:cNvSpPr/>
              <p:nvPr/>
            </p:nvSpPr>
            <p:spPr>
              <a:xfrm rot="5400000">
                <a:off x="10957108" y="3175771"/>
                <a:ext cx="913490" cy="1188000"/>
              </a:xfrm>
              <a:prstGeom prst="ellipse">
                <a:avLst/>
              </a:prstGeom>
              <a:solidFill>
                <a:srgbClr val="E7E6E6">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3" name="Straight Connector 22">
                <a:extLst>
                  <a:ext uri="{FF2B5EF4-FFF2-40B4-BE49-F238E27FC236}">
                    <a16:creationId xmlns:a16="http://schemas.microsoft.com/office/drawing/2014/main" id="{D05666C1-34A8-3A2D-576F-286065904802}"/>
                  </a:ext>
                </a:extLst>
              </p:cNvPr>
              <p:cNvCxnSpPr>
                <a:cxnSpLocks/>
                <a:endCxn id="12" idx="0"/>
              </p:cNvCxnSpPr>
              <p:nvPr/>
            </p:nvCxnSpPr>
            <p:spPr>
              <a:xfrm flipV="1">
                <a:off x="2359819" y="3781097"/>
                <a:ext cx="163574" cy="2382"/>
              </a:xfrm>
              <a:prstGeom prst="line">
                <a:avLst/>
              </a:prstGeom>
              <a:noFill/>
              <a:ln w="57150" cap="rnd" cmpd="sng" algn="ctr">
                <a:solidFill>
                  <a:srgbClr val="E7E6E6">
                    <a:lumMod val="40000"/>
                    <a:lumOff val="60000"/>
                  </a:srgbClr>
                </a:solidFill>
                <a:prstDash val="solid"/>
                <a:miter lim="800000"/>
                <a:headEnd type="none" w="med" len="med"/>
                <a:tailEnd type="none" w="med" len="med"/>
              </a:ln>
              <a:effectLst/>
            </p:spPr>
          </p:cxnSp>
          <p:grpSp>
            <p:nvGrpSpPr>
              <p:cNvPr id="24" name="Group 23">
                <a:extLst>
                  <a:ext uri="{FF2B5EF4-FFF2-40B4-BE49-F238E27FC236}">
                    <a16:creationId xmlns:a16="http://schemas.microsoft.com/office/drawing/2014/main" id="{1AAB1CBE-06F4-5B09-561B-05C5A767E13F}"/>
                  </a:ext>
                </a:extLst>
              </p:cNvPr>
              <p:cNvGrpSpPr/>
              <p:nvPr/>
            </p:nvGrpSpPr>
            <p:grpSpPr>
              <a:xfrm>
                <a:off x="804755" y="3112268"/>
                <a:ext cx="1606394" cy="1522757"/>
                <a:chOff x="670208" y="2854654"/>
                <a:chExt cx="1838945" cy="1743199"/>
              </a:xfrm>
            </p:grpSpPr>
            <p:sp>
              <p:nvSpPr>
                <p:cNvPr id="278" name="Freeform: Shape 277">
                  <a:extLst>
                    <a:ext uri="{FF2B5EF4-FFF2-40B4-BE49-F238E27FC236}">
                      <a16:creationId xmlns:a16="http://schemas.microsoft.com/office/drawing/2014/main" id="{7D56512C-1FBC-AEAA-160E-B9AD6700BA70}"/>
                    </a:ext>
                  </a:extLst>
                </p:cNvPr>
                <p:cNvSpPr/>
                <p:nvPr/>
              </p:nvSpPr>
              <p:spPr>
                <a:xfrm rot="5922267">
                  <a:off x="1137938" y="2939163"/>
                  <a:ext cx="126936" cy="1062395"/>
                </a:xfrm>
                <a:custGeom>
                  <a:avLst/>
                  <a:gdLst>
                    <a:gd name="connsiteX0" fmla="*/ 122196 w 122196"/>
                    <a:gd name="connsiteY0" fmla="*/ 0 h 621507"/>
                    <a:gd name="connsiteX1" fmla="*/ 3134 w 122196"/>
                    <a:gd name="connsiteY1" fmla="*/ 219075 h 621507"/>
                    <a:gd name="connsiteX2" fmla="*/ 41234 w 122196"/>
                    <a:gd name="connsiteY2" fmla="*/ 378619 h 621507"/>
                    <a:gd name="connsiteX3" fmla="*/ 112671 w 122196"/>
                    <a:gd name="connsiteY3" fmla="*/ 485775 h 621507"/>
                    <a:gd name="connsiteX4" fmla="*/ 110290 w 122196"/>
                    <a:gd name="connsiteY4" fmla="*/ 621507 h 621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96" h="621507">
                      <a:moveTo>
                        <a:pt x="122196" y="0"/>
                      </a:moveTo>
                      <a:cubicBezTo>
                        <a:pt x="69412" y="77986"/>
                        <a:pt x="16628" y="155972"/>
                        <a:pt x="3134" y="219075"/>
                      </a:cubicBezTo>
                      <a:cubicBezTo>
                        <a:pt x="-10360" y="282178"/>
                        <a:pt x="22978" y="334169"/>
                        <a:pt x="41234" y="378619"/>
                      </a:cubicBezTo>
                      <a:cubicBezTo>
                        <a:pt x="59490" y="423069"/>
                        <a:pt x="101162" y="445294"/>
                        <a:pt x="112671" y="485775"/>
                      </a:cubicBezTo>
                      <a:cubicBezTo>
                        <a:pt x="124180" y="526256"/>
                        <a:pt x="109496" y="604045"/>
                        <a:pt x="110290" y="621507"/>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9" name="Freeform: Shape 278">
                  <a:extLst>
                    <a:ext uri="{FF2B5EF4-FFF2-40B4-BE49-F238E27FC236}">
                      <a16:creationId xmlns:a16="http://schemas.microsoft.com/office/drawing/2014/main" id="{FAEC2D78-1936-38E4-2BDD-AF3A5799DF0C}"/>
                    </a:ext>
                  </a:extLst>
                </p:cNvPr>
                <p:cNvSpPr/>
                <p:nvPr/>
              </p:nvSpPr>
              <p:spPr>
                <a:xfrm rot="5922267">
                  <a:off x="1266091" y="3111214"/>
                  <a:ext cx="659407" cy="146287"/>
                </a:xfrm>
                <a:custGeom>
                  <a:avLst/>
                  <a:gdLst>
                    <a:gd name="connsiteX0" fmla="*/ 447675 w 447675"/>
                    <a:gd name="connsiteY0" fmla="*/ 0 h 202406"/>
                    <a:gd name="connsiteX1" fmla="*/ 335757 w 447675"/>
                    <a:gd name="connsiteY1" fmla="*/ 90488 h 202406"/>
                    <a:gd name="connsiteX2" fmla="*/ 214313 w 447675"/>
                    <a:gd name="connsiteY2" fmla="*/ 90488 h 202406"/>
                    <a:gd name="connsiteX3" fmla="*/ 0 w 447675"/>
                    <a:gd name="connsiteY3" fmla="*/ 202406 h 202406"/>
                  </a:gdLst>
                  <a:ahLst/>
                  <a:cxnLst>
                    <a:cxn ang="0">
                      <a:pos x="connsiteX0" y="connsiteY0"/>
                    </a:cxn>
                    <a:cxn ang="0">
                      <a:pos x="connsiteX1" y="connsiteY1"/>
                    </a:cxn>
                    <a:cxn ang="0">
                      <a:pos x="connsiteX2" y="connsiteY2"/>
                    </a:cxn>
                    <a:cxn ang="0">
                      <a:pos x="connsiteX3" y="connsiteY3"/>
                    </a:cxn>
                  </a:cxnLst>
                  <a:rect l="l" t="t" r="r" b="b"/>
                  <a:pathLst>
                    <a:path w="447675" h="202406">
                      <a:moveTo>
                        <a:pt x="447675" y="0"/>
                      </a:moveTo>
                      <a:cubicBezTo>
                        <a:pt x="411163" y="37703"/>
                        <a:pt x="374651" y="75407"/>
                        <a:pt x="335757" y="90488"/>
                      </a:cubicBezTo>
                      <a:cubicBezTo>
                        <a:pt x="296863" y="105569"/>
                        <a:pt x="270272" y="71835"/>
                        <a:pt x="214313" y="90488"/>
                      </a:cubicBezTo>
                      <a:cubicBezTo>
                        <a:pt x="158354" y="109141"/>
                        <a:pt x="35322" y="178991"/>
                        <a:pt x="0" y="202406"/>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0" name="Freeform: Shape 279">
                  <a:extLst>
                    <a:ext uri="{FF2B5EF4-FFF2-40B4-BE49-F238E27FC236}">
                      <a16:creationId xmlns:a16="http://schemas.microsoft.com/office/drawing/2014/main" id="{F1300C5C-4F27-1D10-AA7B-BA6205A6C3BC}"/>
                    </a:ext>
                  </a:extLst>
                </p:cNvPr>
                <p:cNvSpPr/>
                <p:nvPr/>
              </p:nvSpPr>
              <p:spPr>
                <a:xfrm rot="5922267">
                  <a:off x="1516805" y="3271268"/>
                  <a:ext cx="44295" cy="86051"/>
                </a:xfrm>
                <a:custGeom>
                  <a:avLst/>
                  <a:gdLst>
                    <a:gd name="connsiteX0" fmla="*/ 42640 w 42640"/>
                    <a:gd name="connsiteY0" fmla="*/ 0 h 119063"/>
                    <a:gd name="connsiteX1" fmla="*/ 4540 w 42640"/>
                    <a:gd name="connsiteY1" fmla="*/ 57150 h 119063"/>
                    <a:gd name="connsiteX2" fmla="*/ 2158 w 42640"/>
                    <a:gd name="connsiteY2" fmla="*/ 119063 h 119063"/>
                  </a:gdLst>
                  <a:ahLst/>
                  <a:cxnLst>
                    <a:cxn ang="0">
                      <a:pos x="connsiteX0" y="connsiteY0"/>
                    </a:cxn>
                    <a:cxn ang="0">
                      <a:pos x="connsiteX1" y="connsiteY1"/>
                    </a:cxn>
                    <a:cxn ang="0">
                      <a:pos x="connsiteX2" y="connsiteY2"/>
                    </a:cxn>
                  </a:cxnLst>
                  <a:rect l="l" t="t" r="r" b="b"/>
                  <a:pathLst>
                    <a:path w="42640" h="119063">
                      <a:moveTo>
                        <a:pt x="42640" y="0"/>
                      </a:moveTo>
                      <a:cubicBezTo>
                        <a:pt x="26963" y="18653"/>
                        <a:pt x="11287" y="37306"/>
                        <a:pt x="4540" y="57150"/>
                      </a:cubicBezTo>
                      <a:cubicBezTo>
                        <a:pt x="-2207" y="76994"/>
                        <a:pt x="-25" y="98028"/>
                        <a:pt x="2158" y="119063"/>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1" name="Freeform: Shape 280">
                  <a:extLst>
                    <a:ext uri="{FF2B5EF4-FFF2-40B4-BE49-F238E27FC236}">
                      <a16:creationId xmlns:a16="http://schemas.microsoft.com/office/drawing/2014/main" id="{4D467BD3-F259-E03F-ACA2-CDCA514F02A1}"/>
                    </a:ext>
                  </a:extLst>
                </p:cNvPr>
                <p:cNvSpPr/>
                <p:nvPr/>
              </p:nvSpPr>
              <p:spPr>
                <a:xfrm rot="5922267">
                  <a:off x="1478241" y="3041359"/>
                  <a:ext cx="133615" cy="132519"/>
                </a:xfrm>
                <a:custGeom>
                  <a:avLst/>
                  <a:gdLst>
                    <a:gd name="connsiteX0" fmla="*/ 42640 w 42640"/>
                    <a:gd name="connsiteY0" fmla="*/ 0 h 119063"/>
                    <a:gd name="connsiteX1" fmla="*/ 4540 w 42640"/>
                    <a:gd name="connsiteY1" fmla="*/ 57150 h 119063"/>
                    <a:gd name="connsiteX2" fmla="*/ 2158 w 42640"/>
                    <a:gd name="connsiteY2" fmla="*/ 119063 h 119063"/>
                    <a:gd name="connsiteX0" fmla="*/ 128628 w 128628"/>
                    <a:gd name="connsiteY0" fmla="*/ 0 h 183357"/>
                    <a:gd name="connsiteX1" fmla="*/ 90528 w 128628"/>
                    <a:gd name="connsiteY1" fmla="*/ 57150 h 183357"/>
                    <a:gd name="connsiteX2" fmla="*/ 40 w 128628"/>
                    <a:gd name="connsiteY2" fmla="*/ 183357 h 183357"/>
                    <a:gd name="connsiteX0" fmla="*/ 128624 w 128624"/>
                    <a:gd name="connsiteY0" fmla="*/ 0 h 183357"/>
                    <a:gd name="connsiteX1" fmla="*/ 104811 w 128624"/>
                    <a:gd name="connsiteY1" fmla="*/ 92869 h 183357"/>
                    <a:gd name="connsiteX2" fmla="*/ 36 w 128624"/>
                    <a:gd name="connsiteY2" fmla="*/ 183357 h 183357"/>
                  </a:gdLst>
                  <a:ahLst/>
                  <a:cxnLst>
                    <a:cxn ang="0">
                      <a:pos x="connsiteX0" y="connsiteY0"/>
                    </a:cxn>
                    <a:cxn ang="0">
                      <a:pos x="connsiteX1" y="connsiteY1"/>
                    </a:cxn>
                    <a:cxn ang="0">
                      <a:pos x="connsiteX2" y="connsiteY2"/>
                    </a:cxn>
                  </a:cxnLst>
                  <a:rect l="l" t="t" r="r" b="b"/>
                  <a:pathLst>
                    <a:path w="128624" h="183357">
                      <a:moveTo>
                        <a:pt x="128624" y="0"/>
                      </a:moveTo>
                      <a:cubicBezTo>
                        <a:pt x="112947" y="18653"/>
                        <a:pt x="111558" y="73025"/>
                        <a:pt x="104811" y="92869"/>
                      </a:cubicBezTo>
                      <a:cubicBezTo>
                        <a:pt x="98064" y="112713"/>
                        <a:pt x="-2147" y="162322"/>
                        <a:pt x="36" y="183357"/>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2" name="Freeform: Shape 281">
                  <a:extLst>
                    <a:ext uri="{FF2B5EF4-FFF2-40B4-BE49-F238E27FC236}">
                      <a16:creationId xmlns:a16="http://schemas.microsoft.com/office/drawing/2014/main" id="{C9D6195B-9EB0-8B3E-C1A2-DF5A976575AA}"/>
                    </a:ext>
                  </a:extLst>
                </p:cNvPr>
                <p:cNvSpPr/>
                <p:nvPr/>
              </p:nvSpPr>
              <p:spPr>
                <a:xfrm rot="5922267">
                  <a:off x="1007859" y="3019120"/>
                  <a:ext cx="424673" cy="345207"/>
                </a:xfrm>
                <a:custGeom>
                  <a:avLst/>
                  <a:gdLst>
                    <a:gd name="connsiteX0" fmla="*/ 42640 w 42640"/>
                    <a:gd name="connsiteY0" fmla="*/ 0 h 119063"/>
                    <a:gd name="connsiteX1" fmla="*/ 4540 w 42640"/>
                    <a:gd name="connsiteY1" fmla="*/ 57150 h 119063"/>
                    <a:gd name="connsiteX2" fmla="*/ 2158 w 42640"/>
                    <a:gd name="connsiteY2" fmla="*/ 119063 h 119063"/>
                    <a:gd name="connsiteX0" fmla="*/ 128628 w 128628"/>
                    <a:gd name="connsiteY0" fmla="*/ 0 h 183357"/>
                    <a:gd name="connsiteX1" fmla="*/ 90528 w 128628"/>
                    <a:gd name="connsiteY1" fmla="*/ 57150 h 183357"/>
                    <a:gd name="connsiteX2" fmla="*/ 40 w 128628"/>
                    <a:gd name="connsiteY2" fmla="*/ 183357 h 183357"/>
                    <a:gd name="connsiteX0" fmla="*/ 128624 w 128624"/>
                    <a:gd name="connsiteY0" fmla="*/ 0 h 183357"/>
                    <a:gd name="connsiteX1" fmla="*/ 104811 w 128624"/>
                    <a:gd name="connsiteY1" fmla="*/ 92869 h 183357"/>
                    <a:gd name="connsiteX2" fmla="*/ 36 w 128624"/>
                    <a:gd name="connsiteY2" fmla="*/ 183357 h 183357"/>
                    <a:gd name="connsiteX0" fmla="*/ 76274 w 76274"/>
                    <a:gd name="connsiteY0" fmla="*/ 0 h 142876"/>
                    <a:gd name="connsiteX1" fmla="*/ 52461 w 76274"/>
                    <a:gd name="connsiteY1" fmla="*/ 92869 h 142876"/>
                    <a:gd name="connsiteX2" fmla="*/ 73 w 76274"/>
                    <a:gd name="connsiteY2" fmla="*/ 142876 h 142876"/>
                  </a:gdLst>
                  <a:ahLst/>
                  <a:cxnLst>
                    <a:cxn ang="0">
                      <a:pos x="connsiteX0" y="connsiteY0"/>
                    </a:cxn>
                    <a:cxn ang="0">
                      <a:pos x="connsiteX1" y="connsiteY1"/>
                    </a:cxn>
                    <a:cxn ang="0">
                      <a:pos x="connsiteX2" y="connsiteY2"/>
                    </a:cxn>
                  </a:cxnLst>
                  <a:rect l="l" t="t" r="r" b="b"/>
                  <a:pathLst>
                    <a:path w="76274" h="142876">
                      <a:moveTo>
                        <a:pt x="76274" y="0"/>
                      </a:moveTo>
                      <a:cubicBezTo>
                        <a:pt x="60597" y="18653"/>
                        <a:pt x="59208" y="73025"/>
                        <a:pt x="52461" y="92869"/>
                      </a:cubicBezTo>
                      <a:cubicBezTo>
                        <a:pt x="45714" y="112713"/>
                        <a:pt x="-2110" y="121841"/>
                        <a:pt x="73" y="142876"/>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3" name="Freeform: Shape 282">
                  <a:extLst>
                    <a:ext uri="{FF2B5EF4-FFF2-40B4-BE49-F238E27FC236}">
                      <a16:creationId xmlns:a16="http://schemas.microsoft.com/office/drawing/2014/main" id="{1971D76C-0323-1C8C-2933-DEE97802E2C8}"/>
                    </a:ext>
                  </a:extLst>
                </p:cNvPr>
                <p:cNvSpPr/>
                <p:nvPr/>
              </p:nvSpPr>
              <p:spPr>
                <a:xfrm rot="5922267">
                  <a:off x="1308353" y="3185858"/>
                  <a:ext cx="317203" cy="371475"/>
                </a:xfrm>
                <a:custGeom>
                  <a:avLst/>
                  <a:gdLst>
                    <a:gd name="connsiteX0" fmla="*/ 216736 w 216736"/>
                    <a:gd name="connsiteY0" fmla="*/ 0 h 385762"/>
                    <a:gd name="connsiteX1" fmla="*/ 102436 w 216736"/>
                    <a:gd name="connsiteY1" fmla="*/ 133350 h 385762"/>
                    <a:gd name="connsiteX2" fmla="*/ 16711 w 216736"/>
                    <a:gd name="connsiteY2" fmla="*/ 319087 h 385762"/>
                    <a:gd name="connsiteX3" fmla="*/ 42 w 216736"/>
                    <a:gd name="connsiteY3" fmla="*/ 385762 h 385762"/>
                  </a:gdLst>
                  <a:ahLst/>
                  <a:cxnLst>
                    <a:cxn ang="0">
                      <a:pos x="connsiteX0" y="connsiteY0"/>
                    </a:cxn>
                    <a:cxn ang="0">
                      <a:pos x="connsiteX1" y="connsiteY1"/>
                    </a:cxn>
                    <a:cxn ang="0">
                      <a:pos x="connsiteX2" y="connsiteY2"/>
                    </a:cxn>
                    <a:cxn ang="0">
                      <a:pos x="connsiteX3" y="connsiteY3"/>
                    </a:cxn>
                  </a:cxnLst>
                  <a:rect l="l" t="t" r="r" b="b"/>
                  <a:pathLst>
                    <a:path w="216736" h="385762">
                      <a:moveTo>
                        <a:pt x="216736" y="0"/>
                      </a:moveTo>
                      <a:cubicBezTo>
                        <a:pt x="176254" y="40084"/>
                        <a:pt x="135773" y="80169"/>
                        <a:pt x="102436" y="133350"/>
                      </a:cubicBezTo>
                      <a:cubicBezTo>
                        <a:pt x="69099" y="186531"/>
                        <a:pt x="33777" y="277018"/>
                        <a:pt x="16711" y="319087"/>
                      </a:cubicBezTo>
                      <a:cubicBezTo>
                        <a:pt x="-355" y="361156"/>
                        <a:pt x="-157" y="373459"/>
                        <a:pt x="42" y="385762"/>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4" name="Freeform: Shape 283">
                  <a:extLst>
                    <a:ext uri="{FF2B5EF4-FFF2-40B4-BE49-F238E27FC236}">
                      <a16:creationId xmlns:a16="http://schemas.microsoft.com/office/drawing/2014/main" id="{6F3B2007-BF7D-42A7-2823-35491872D9C3}"/>
                    </a:ext>
                  </a:extLst>
                </p:cNvPr>
                <p:cNvSpPr/>
                <p:nvPr/>
              </p:nvSpPr>
              <p:spPr>
                <a:xfrm rot="6804610">
                  <a:off x="1052091" y="2972350"/>
                  <a:ext cx="165733" cy="48188"/>
                </a:xfrm>
                <a:custGeom>
                  <a:avLst/>
                  <a:gdLst>
                    <a:gd name="connsiteX0" fmla="*/ 159544 w 159544"/>
                    <a:gd name="connsiteY0" fmla="*/ 0 h 66675"/>
                    <a:gd name="connsiteX1" fmla="*/ 78581 w 159544"/>
                    <a:gd name="connsiteY1" fmla="*/ 14287 h 66675"/>
                    <a:gd name="connsiteX2" fmla="*/ 0 w 159544"/>
                    <a:gd name="connsiteY2" fmla="*/ 66675 h 66675"/>
                  </a:gdLst>
                  <a:ahLst/>
                  <a:cxnLst>
                    <a:cxn ang="0">
                      <a:pos x="connsiteX0" y="connsiteY0"/>
                    </a:cxn>
                    <a:cxn ang="0">
                      <a:pos x="connsiteX1" y="connsiteY1"/>
                    </a:cxn>
                    <a:cxn ang="0">
                      <a:pos x="connsiteX2" y="connsiteY2"/>
                    </a:cxn>
                  </a:cxnLst>
                  <a:rect l="l" t="t" r="r" b="b"/>
                  <a:pathLst>
                    <a:path w="159544" h="66675">
                      <a:moveTo>
                        <a:pt x="159544" y="0"/>
                      </a:moveTo>
                      <a:cubicBezTo>
                        <a:pt x="132358" y="1587"/>
                        <a:pt x="105172" y="3175"/>
                        <a:pt x="78581" y="14287"/>
                      </a:cubicBezTo>
                      <a:cubicBezTo>
                        <a:pt x="51990" y="25399"/>
                        <a:pt x="25995" y="46037"/>
                        <a:pt x="0" y="66675"/>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5" name="Freeform: Shape 284">
                  <a:extLst>
                    <a:ext uri="{FF2B5EF4-FFF2-40B4-BE49-F238E27FC236}">
                      <a16:creationId xmlns:a16="http://schemas.microsoft.com/office/drawing/2014/main" id="{8983C7C3-D14B-B17D-83F3-3EA1FA810B15}"/>
                    </a:ext>
                  </a:extLst>
                </p:cNvPr>
                <p:cNvSpPr/>
                <p:nvPr/>
              </p:nvSpPr>
              <p:spPr>
                <a:xfrm rot="5922267">
                  <a:off x="1416824" y="3271417"/>
                  <a:ext cx="17332" cy="91214"/>
                </a:xfrm>
                <a:custGeom>
                  <a:avLst/>
                  <a:gdLst>
                    <a:gd name="connsiteX0" fmla="*/ 0 w 16684"/>
                    <a:gd name="connsiteY0" fmla="*/ 0 h 126206"/>
                    <a:gd name="connsiteX1" fmla="*/ 16669 w 16684"/>
                    <a:gd name="connsiteY1" fmla="*/ 85725 h 126206"/>
                    <a:gd name="connsiteX2" fmla="*/ 2381 w 16684"/>
                    <a:gd name="connsiteY2" fmla="*/ 126206 h 126206"/>
                  </a:gdLst>
                  <a:ahLst/>
                  <a:cxnLst>
                    <a:cxn ang="0">
                      <a:pos x="connsiteX0" y="connsiteY0"/>
                    </a:cxn>
                    <a:cxn ang="0">
                      <a:pos x="connsiteX1" y="connsiteY1"/>
                    </a:cxn>
                    <a:cxn ang="0">
                      <a:pos x="connsiteX2" y="connsiteY2"/>
                    </a:cxn>
                  </a:cxnLst>
                  <a:rect l="l" t="t" r="r" b="b"/>
                  <a:pathLst>
                    <a:path w="16684" h="126206">
                      <a:moveTo>
                        <a:pt x="0" y="0"/>
                      </a:moveTo>
                      <a:cubicBezTo>
                        <a:pt x="8136" y="32345"/>
                        <a:pt x="16272" y="64691"/>
                        <a:pt x="16669" y="85725"/>
                      </a:cubicBezTo>
                      <a:cubicBezTo>
                        <a:pt x="17066" y="106759"/>
                        <a:pt x="9723" y="116482"/>
                        <a:pt x="2381" y="126206"/>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86" name="Freeform: Shape 285">
                  <a:extLst>
                    <a:ext uri="{FF2B5EF4-FFF2-40B4-BE49-F238E27FC236}">
                      <a16:creationId xmlns:a16="http://schemas.microsoft.com/office/drawing/2014/main" id="{65A1AB8C-F727-C16B-66B8-3CA4381FEC19}"/>
                    </a:ext>
                  </a:extLst>
                </p:cNvPr>
                <p:cNvSpPr/>
                <p:nvPr/>
              </p:nvSpPr>
              <p:spPr>
                <a:xfrm rot="7146939" flipH="1">
                  <a:off x="1407001" y="3722066"/>
                  <a:ext cx="465043" cy="146287"/>
                </a:xfrm>
                <a:custGeom>
                  <a:avLst/>
                  <a:gdLst>
                    <a:gd name="connsiteX0" fmla="*/ 447675 w 447675"/>
                    <a:gd name="connsiteY0" fmla="*/ 0 h 202406"/>
                    <a:gd name="connsiteX1" fmla="*/ 335757 w 447675"/>
                    <a:gd name="connsiteY1" fmla="*/ 90488 h 202406"/>
                    <a:gd name="connsiteX2" fmla="*/ 214313 w 447675"/>
                    <a:gd name="connsiteY2" fmla="*/ 90488 h 202406"/>
                    <a:gd name="connsiteX3" fmla="*/ 0 w 447675"/>
                    <a:gd name="connsiteY3" fmla="*/ 202406 h 202406"/>
                  </a:gdLst>
                  <a:ahLst/>
                  <a:cxnLst>
                    <a:cxn ang="0">
                      <a:pos x="connsiteX0" y="connsiteY0"/>
                    </a:cxn>
                    <a:cxn ang="0">
                      <a:pos x="connsiteX1" y="connsiteY1"/>
                    </a:cxn>
                    <a:cxn ang="0">
                      <a:pos x="connsiteX2" y="connsiteY2"/>
                    </a:cxn>
                    <a:cxn ang="0">
                      <a:pos x="connsiteX3" y="connsiteY3"/>
                    </a:cxn>
                  </a:cxnLst>
                  <a:rect l="l" t="t" r="r" b="b"/>
                  <a:pathLst>
                    <a:path w="447675" h="202406">
                      <a:moveTo>
                        <a:pt x="447675" y="0"/>
                      </a:moveTo>
                      <a:cubicBezTo>
                        <a:pt x="411163" y="37703"/>
                        <a:pt x="374651" y="75407"/>
                        <a:pt x="335757" y="90488"/>
                      </a:cubicBezTo>
                      <a:cubicBezTo>
                        <a:pt x="296863" y="105569"/>
                        <a:pt x="270272" y="71835"/>
                        <a:pt x="214313" y="90488"/>
                      </a:cubicBezTo>
                      <a:cubicBezTo>
                        <a:pt x="158354" y="109141"/>
                        <a:pt x="35322" y="178991"/>
                        <a:pt x="0" y="202406"/>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7" name="Freeform: Shape 286">
                  <a:extLst>
                    <a:ext uri="{FF2B5EF4-FFF2-40B4-BE49-F238E27FC236}">
                      <a16:creationId xmlns:a16="http://schemas.microsoft.com/office/drawing/2014/main" id="{6A360834-96CA-AF64-DF58-F4F7AA9B7CEF}"/>
                    </a:ext>
                  </a:extLst>
                </p:cNvPr>
                <p:cNvSpPr/>
                <p:nvPr/>
              </p:nvSpPr>
              <p:spPr>
                <a:xfrm rot="13273033" flipH="1">
                  <a:off x="1000360" y="3278230"/>
                  <a:ext cx="44295" cy="86051"/>
                </a:xfrm>
                <a:custGeom>
                  <a:avLst/>
                  <a:gdLst>
                    <a:gd name="connsiteX0" fmla="*/ 42640 w 42640"/>
                    <a:gd name="connsiteY0" fmla="*/ 0 h 119063"/>
                    <a:gd name="connsiteX1" fmla="*/ 4540 w 42640"/>
                    <a:gd name="connsiteY1" fmla="*/ 57150 h 119063"/>
                    <a:gd name="connsiteX2" fmla="*/ 2158 w 42640"/>
                    <a:gd name="connsiteY2" fmla="*/ 119063 h 119063"/>
                  </a:gdLst>
                  <a:ahLst/>
                  <a:cxnLst>
                    <a:cxn ang="0">
                      <a:pos x="connsiteX0" y="connsiteY0"/>
                    </a:cxn>
                    <a:cxn ang="0">
                      <a:pos x="connsiteX1" y="connsiteY1"/>
                    </a:cxn>
                    <a:cxn ang="0">
                      <a:pos x="connsiteX2" y="connsiteY2"/>
                    </a:cxn>
                  </a:cxnLst>
                  <a:rect l="l" t="t" r="r" b="b"/>
                  <a:pathLst>
                    <a:path w="42640" h="119063">
                      <a:moveTo>
                        <a:pt x="42640" y="0"/>
                      </a:moveTo>
                      <a:cubicBezTo>
                        <a:pt x="26963" y="18653"/>
                        <a:pt x="11287" y="37306"/>
                        <a:pt x="4540" y="57150"/>
                      </a:cubicBezTo>
                      <a:cubicBezTo>
                        <a:pt x="-2207" y="76994"/>
                        <a:pt x="-25" y="98028"/>
                        <a:pt x="2158" y="119063"/>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8" name="Freeform: Shape 287">
                  <a:extLst>
                    <a:ext uri="{FF2B5EF4-FFF2-40B4-BE49-F238E27FC236}">
                      <a16:creationId xmlns:a16="http://schemas.microsoft.com/office/drawing/2014/main" id="{543622A4-35BA-3C4C-08F6-D1873626C9FF}"/>
                    </a:ext>
                  </a:extLst>
                </p:cNvPr>
                <p:cNvSpPr/>
                <p:nvPr/>
              </p:nvSpPr>
              <p:spPr>
                <a:xfrm rot="7146939" flipH="1">
                  <a:off x="1476711" y="3769818"/>
                  <a:ext cx="133615" cy="132519"/>
                </a:xfrm>
                <a:custGeom>
                  <a:avLst/>
                  <a:gdLst>
                    <a:gd name="connsiteX0" fmla="*/ 42640 w 42640"/>
                    <a:gd name="connsiteY0" fmla="*/ 0 h 119063"/>
                    <a:gd name="connsiteX1" fmla="*/ 4540 w 42640"/>
                    <a:gd name="connsiteY1" fmla="*/ 57150 h 119063"/>
                    <a:gd name="connsiteX2" fmla="*/ 2158 w 42640"/>
                    <a:gd name="connsiteY2" fmla="*/ 119063 h 119063"/>
                    <a:gd name="connsiteX0" fmla="*/ 128628 w 128628"/>
                    <a:gd name="connsiteY0" fmla="*/ 0 h 183357"/>
                    <a:gd name="connsiteX1" fmla="*/ 90528 w 128628"/>
                    <a:gd name="connsiteY1" fmla="*/ 57150 h 183357"/>
                    <a:gd name="connsiteX2" fmla="*/ 40 w 128628"/>
                    <a:gd name="connsiteY2" fmla="*/ 183357 h 183357"/>
                    <a:gd name="connsiteX0" fmla="*/ 128624 w 128624"/>
                    <a:gd name="connsiteY0" fmla="*/ 0 h 183357"/>
                    <a:gd name="connsiteX1" fmla="*/ 104811 w 128624"/>
                    <a:gd name="connsiteY1" fmla="*/ 92869 h 183357"/>
                    <a:gd name="connsiteX2" fmla="*/ 36 w 128624"/>
                    <a:gd name="connsiteY2" fmla="*/ 183357 h 183357"/>
                  </a:gdLst>
                  <a:ahLst/>
                  <a:cxnLst>
                    <a:cxn ang="0">
                      <a:pos x="connsiteX0" y="connsiteY0"/>
                    </a:cxn>
                    <a:cxn ang="0">
                      <a:pos x="connsiteX1" y="connsiteY1"/>
                    </a:cxn>
                    <a:cxn ang="0">
                      <a:pos x="connsiteX2" y="connsiteY2"/>
                    </a:cxn>
                  </a:cxnLst>
                  <a:rect l="l" t="t" r="r" b="b"/>
                  <a:pathLst>
                    <a:path w="128624" h="183357">
                      <a:moveTo>
                        <a:pt x="128624" y="0"/>
                      </a:moveTo>
                      <a:cubicBezTo>
                        <a:pt x="112947" y="18653"/>
                        <a:pt x="111558" y="73025"/>
                        <a:pt x="104811" y="92869"/>
                      </a:cubicBezTo>
                      <a:cubicBezTo>
                        <a:pt x="98064" y="112713"/>
                        <a:pt x="-2147" y="162322"/>
                        <a:pt x="36" y="183357"/>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9" name="Freeform: Shape 288">
                  <a:extLst>
                    <a:ext uri="{FF2B5EF4-FFF2-40B4-BE49-F238E27FC236}">
                      <a16:creationId xmlns:a16="http://schemas.microsoft.com/office/drawing/2014/main" id="{6DFA14C4-D8FB-9A7E-5866-A96EF841D9E3}"/>
                    </a:ext>
                  </a:extLst>
                </p:cNvPr>
                <p:cNvSpPr/>
                <p:nvPr/>
              </p:nvSpPr>
              <p:spPr>
                <a:xfrm rot="7146939" flipH="1">
                  <a:off x="1426824" y="3475315"/>
                  <a:ext cx="79233" cy="103262"/>
                </a:xfrm>
                <a:custGeom>
                  <a:avLst/>
                  <a:gdLst>
                    <a:gd name="connsiteX0" fmla="*/ 42640 w 42640"/>
                    <a:gd name="connsiteY0" fmla="*/ 0 h 119063"/>
                    <a:gd name="connsiteX1" fmla="*/ 4540 w 42640"/>
                    <a:gd name="connsiteY1" fmla="*/ 57150 h 119063"/>
                    <a:gd name="connsiteX2" fmla="*/ 2158 w 42640"/>
                    <a:gd name="connsiteY2" fmla="*/ 119063 h 119063"/>
                    <a:gd name="connsiteX0" fmla="*/ 128628 w 128628"/>
                    <a:gd name="connsiteY0" fmla="*/ 0 h 183357"/>
                    <a:gd name="connsiteX1" fmla="*/ 90528 w 128628"/>
                    <a:gd name="connsiteY1" fmla="*/ 57150 h 183357"/>
                    <a:gd name="connsiteX2" fmla="*/ 40 w 128628"/>
                    <a:gd name="connsiteY2" fmla="*/ 183357 h 183357"/>
                    <a:gd name="connsiteX0" fmla="*/ 128624 w 128624"/>
                    <a:gd name="connsiteY0" fmla="*/ 0 h 183357"/>
                    <a:gd name="connsiteX1" fmla="*/ 104811 w 128624"/>
                    <a:gd name="connsiteY1" fmla="*/ 92869 h 183357"/>
                    <a:gd name="connsiteX2" fmla="*/ 36 w 128624"/>
                    <a:gd name="connsiteY2" fmla="*/ 183357 h 183357"/>
                    <a:gd name="connsiteX0" fmla="*/ 76274 w 76274"/>
                    <a:gd name="connsiteY0" fmla="*/ 0 h 142876"/>
                    <a:gd name="connsiteX1" fmla="*/ 52461 w 76274"/>
                    <a:gd name="connsiteY1" fmla="*/ 92869 h 142876"/>
                    <a:gd name="connsiteX2" fmla="*/ 73 w 76274"/>
                    <a:gd name="connsiteY2" fmla="*/ 142876 h 142876"/>
                  </a:gdLst>
                  <a:ahLst/>
                  <a:cxnLst>
                    <a:cxn ang="0">
                      <a:pos x="connsiteX0" y="connsiteY0"/>
                    </a:cxn>
                    <a:cxn ang="0">
                      <a:pos x="connsiteX1" y="connsiteY1"/>
                    </a:cxn>
                    <a:cxn ang="0">
                      <a:pos x="connsiteX2" y="connsiteY2"/>
                    </a:cxn>
                  </a:cxnLst>
                  <a:rect l="l" t="t" r="r" b="b"/>
                  <a:pathLst>
                    <a:path w="76274" h="142876">
                      <a:moveTo>
                        <a:pt x="76274" y="0"/>
                      </a:moveTo>
                      <a:cubicBezTo>
                        <a:pt x="60597" y="18653"/>
                        <a:pt x="59208" y="73025"/>
                        <a:pt x="52461" y="92869"/>
                      </a:cubicBezTo>
                      <a:cubicBezTo>
                        <a:pt x="45714" y="112713"/>
                        <a:pt x="-2110" y="121841"/>
                        <a:pt x="73" y="142876"/>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0" name="Freeform: Shape 289">
                  <a:extLst>
                    <a:ext uri="{FF2B5EF4-FFF2-40B4-BE49-F238E27FC236}">
                      <a16:creationId xmlns:a16="http://schemas.microsoft.com/office/drawing/2014/main" id="{226250BB-F9F3-009F-CC36-A5DA1524D964}"/>
                    </a:ext>
                  </a:extLst>
                </p:cNvPr>
                <p:cNvSpPr/>
                <p:nvPr/>
              </p:nvSpPr>
              <p:spPr>
                <a:xfrm rot="8360366" flipH="1">
                  <a:off x="1008701" y="3405269"/>
                  <a:ext cx="551961" cy="455041"/>
                </a:xfrm>
                <a:custGeom>
                  <a:avLst/>
                  <a:gdLst>
                    <a:gd name="connsiteX0" fmla="*/ 216736 w 216736"/>
                    <a:gd name="connsiteY0" fmla="*/ 0 h 385762"/>
                    <a:gd name="connsiteX1" fmla="*/ 102436 w 216736"/>
                    <a:gd name="connsiteY1" fmla="*/ 133350 h 385762"/>
                    <a:gd name="connsiteX2" fmla="*/ 16711 w 216736"/>
                    <a:gd name="connsiteY2" fmla="*/ 319087 h 385762"/>
                    <a:gd name="connsiteX3" fmla="*/ 42 w 216736"/>
                    <a:gd name="connsiteY3" fmla="*/ 385762 h 385762"/>
                    <a:gd name="connsiteX0" fmla="*/ 283222 w 283222"/>
                    <a:gd name="connsiteY0" fmla="*/ 0 h 434704"/>
                    <a:gd name="connsiteX1" fmla="*/ 102436 w 283222"/>
                    <a:gd name="connsiteY1" fmla="*/ 182292 h 434704"/>
                    <a:gd name="connsiteX2" fmla="*/ 16711 w 283222"/>
                    <a:gd name="connsiteY2" fmla="*/ 368029 h 434704"/>
                    <a:gd name="connsiteX3" fmla="*/ 42 w 283222"/>
                    <a:gd name="connsiteY3" fmla="*/ 434704 h 434704"/>
                    <a:gd name="connsiteX0" fmla="*/ 260750 w 260750"/>
                    <a:gd name="connsiteY0" fmla="*/ 0 h 504045"/>
                    <a:gd name="connsiteX1" fmla="*/ 102436 w 260750"/>
                    <a:gd name="connsiteY1" fmla="*/ 251633 h 504045"/>
                    <a:gd name="connsiteX2" fmla="*/ 16711 w 260750"/>
                    <a:gd name="connsiteY2" fmla="*/ 437370 h 504045"/>
                    <a:gd name="connsiteX3" fmla="*/ 42 w 260750"/>
                    <a:gd name="connsiteY3" fmla="*/ 504045 h 504045"/>
                    <a:gd name="connsiteX0" fmla="*/ 260750 w 260750"/>
                    <a:gd name="connsiteY0" fmla="*/ 0 h 504045"/>
                    <a:gd name="connsiteX1" fmla="*/ 102436 w 260750"/>
                    <a:gd name="connsiteY1" fmla="*/ 251633 h 504045"/>
                    <a:gd name="connsiteX2" fmla="*/ 16711 w 260750"/>
                    <a:gd name="connsiteY2" fmla="*/ 437370 h 504045"/>
                    <a:gd name="connsiteX3" fmla="*/ 42 w 260750"/>
                    <a:gd name="connsiteY3" fmla="*/ 504045 h 504045"/>
                    <a:gd name="connsiteX0" fmla="*/ 435386 w 435386"/>
                    <a:gd name="connsiteY0" fmla="*/ 0 h 577710"/>
                    <a:gd name="connsiteX1" fmla="*/ 277072 w 435386"/>
                    <a:gd name="connsiteY1" fmla="*/ 251633 h 577710"/>
                    <a:gd name="connsiteX2" fmla="*/ 191347 w 435386"/>
                    <a:gd name="connsiteY2" fmla="*/ 437370 h 577710"/>
                    <a:gd name="connsiteX3" fmla="*/ 0 w 435386"/>
                    <a:gd name="connsiteY3" fmla="*/ 577710 h 577710"/>
                    <a:gd name="connsiteX0" fmla="*/ 435386 w 435386"/>
                    <a:gd name="connsiteY0" fmla="*/ 0 h 577710"/>
                    <a:gd name="connsiteX1" fmla="*/ 277072 w 435386"/>
                    <a:gd name="connsiteY1" fmla="*/ 251633 h 577710"/>
                    <a:gd name="connsiteX2" fmla="*/ 137814 w 435386"/>
                    <a:gd name="connsiteY2" fmla="*/ 490168 h 577710"/>
                    <a:gd name="connsiteX3" fmla="*/ 0 w 435386"/>
                    <a:gd name="connsiteY3" fmla="*/ 577710 h 577710"/>
                    <a:gd name="connsiteX0" fmla="*/ 622036 w 622036"/>
                    <a:gd name="connsiteY0" fmla="*/ 0 h 828440"/>
                    <a:gd name="connsiteX1" fmla="*/ 463722 w 622036"/>
                    <a:gd name="connsiteY1" fmla="*/ 251633 h 828440"/>
                    <a:gd name="connsiteX2" fmla="*/ 324464 w 622036"/>
                    <a:gd name="connsiteY2" fmla="*/ 490168 h 828440"/>
                    <a:gd name="connsiteX3" fmla="*/ 0 w 622036"/>
                    <a:gd name="connsiteY3" fmla="*/ 828441 h 828440"/>
                    <a:gd name="connsiteX0" fmla="*/ 622036 w 622036"/>
                    <a:gd name="connsiteY0" fmla="*/ 0 h 828441"/>
                    <a:gd name="connsiteX1" fmla="*/ 463722 w 622036"/>
                    <a:gd name="connsiteY1" fmla="*/ 251633 h 828441"/>
                    <a:gd name="connsiteX2" fmla="*/ 255980 w 622036"/>
                    <a:gd name="connsiteY2" fmla="*/ 565694 h 828441"/>
                    <a:gd name="connsiteX3" fmla="*/ 0 w 622036"/>
                    <a:gd name="connsiteY3" fmla="*/ 828441 h 828441"/>
                    <a:gd name="connsiteX0" fmla="*/ 622036 w 622036"/>
                    <a:gd name="connsiteY0" fmla="*/ 0 h 828441"/>
                    <a:gd name="connsiteX1" fmla="*/ 463722 w 622036"/>
                    <a:gd name="connsiteY1" fmla="*/ 251633 h 828441"/>
                    <a:gd name="connsiteX2" fmla="*/ 255980 w 622036"/>
                    <a:gd name="connsiteY2" fmla="*/ 565693 h 828441"/>
                    <a:gd name="connsiteX3" fmla="*/ 0 w 622036"/>
                    <a:gd name="connsiteY3" fmla="*/ 828441 h 828441"/>
                    <a:gd name="connsiteX0" fmla="*/ 622036 w 622036"/>
                    <a:gd name="connsiteY0" fmla="*/ 0 h 828441"/>
                    <a:gd name="connsiteX1" fmla="*/ 463722 w 622036"/>
                    <a:gd name="connsiteY1" fmla="*/ 251633 h 828441"/>
                    <a:gd name="connsiteX2" fmla="*/ 255980 w 622036"/>
                    <a:gd name="connsiteY2" fmla="*/ 565693 h 828441"/>
                    <a:gd name="connsiteX3" fmla="*/ 0 w 622036"/>
                    <a:gd name="connsiteY3" fmla="*/ 828441 h 828441"/>
                    <a:gd name="connsiteX0" fmla="*/ 531346 w 531346"/>
                    <a:gd name="connsiteY0" fmla="*/ 0 h 629608"/>
                    <a:gd name="connsiteX1" fmla="*/ 373032 w 531346"/>
                    <a:gd name="connsiteY1" fmla="*/ 251633 h 629608"/>
                    <a:gd name="connsiteX2" fmla="*/ 165290 w 531346"/>
                    <a:gd name="connsiteY2" fmla="*/ 565693 h 629608"/>
                    <a:gd name="connsiteX3" fmla="*/ 1 w 531346"/>
                    <a:gd name="connsiteY3" fmla="*/ 629608 h 629608"/>
                  </a:gdLst>
                  <a:ahLst/>
                  <a:cxnLst>
                    <a:cxn ang="0">
                      <a:pos x="connsiteX0" y="connsiteY0"/>
                    </a:cxn>
                    <a:cxn ang="0">
                      <a:pos x="connsiteX1" y="connsiteY1"/>
                    </a:cxn>
                    <a:cxn ang="0">
                      <a:pos x="connsiteX2" y="connsiteY2"/>
                    </a:cxn>
                    <a:cxn ang="0">
                      <a:pos x="connsiteX3" y="connsiteY3"/>
                    </a:cxn>
                  </a:cxnLst>
                  <a:rect l="l" t="t" r="r" b="b"/>
                  <a:pathLst>
                    <a:path w="531346" h="629608">
                      <a:moveTo>
                        <a:pt x="531346" y="0"/>
                      </a:moveTo>
                      <a:cubicBezTo>
                        <a:pt x="496521" y="72678"/>
                        <a:pt x="434041" y="157351"/>
                        <a:pt x="373032" y="251633"/>
                      </a:cubicBezTo>
                      <a:cubicBezTo>
                        <a:pt x="312023" y="345915"/>
                        <a:pt x="227462" y="502697"/>
                        <a:pt x="165290" y="565693"/>
                      </a:cubicBezTo>
                      <a:cubicBezTo>
                        <a:pt x="103118" y="628689"/>
                        <a:pt x="-198" y="617305"/>
                        <a:pt x="1" y="629608"/>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91" name="Freeform: Shape 290">
                  <a:extLst>
                    <a:ext uri="{FF2B5EF4-FFF2-40B4-BE49-F238E27FC236}">
                      <a16:creationId xmlns:a16="http://schemas.microsoft.com/office/drawing/2014/main" id="{3948EC56-C6EA-DDB6-369B-998B9AD5A921}"/>
                    </a:ext>
                  </a:extLst>
                </p:cNvPr>
                <p:cNvSpPr/>
                <p:nvPr/>
              </p:nvSpPr>
              <p:spPr>
                <a:xfrm rot="7146939" flipH="1">
                  <a:off x="934389" y="3922195"/>
                  <a:ext cx="632434" cy="95605"/>
                </a:xfrm>
                <a:custGeom>
                  <a:avLst/>
                  <a:gdLst>
                    <a:gd name="connsiteX0" fmla="*/ 159544 w 159544"/>
                    <a:gd name="connsiteY0" fmla="*/ 0 h 66675"/>
                    <a:gd name="connsiteX1" fmla="*/ 78581 w 159544"/>
                    <a:gd name="connsiteY1" fmla="*/ 14287 h 66675"/>
                    <a:gd name="connsiteX2" fmla="*/ 0 w 159544"/>
                    <a:gd name="connsiteY2" fmla="*/ 66675 h 66675"/>
                    <a:gd name="connsiteX0" fmla="*/ 450233 w 450233"/>
                    <a:gd name="connsiteY0" fmla="*/ 0 h 241278"/>
                    <a:gd name="connsiteX1" fmla="*/ 369270 w 450233"/>
                    <a:gd name="connsiteY1" fmla="*/ 14287 h 241278"/>
                    <a:gd name="connsiteX2" fmla="*/ 0 w 450233"/>
                    <a:gd name="connsiteY2" fmla="*/ 241279 h 241278"/>
                    <a:gd name="connsiteX0" fmla="*/ 450233 w 450233"/>
                    <a:gd name="connsiteY0" fmla="*/ 0 h 241279"/>
                    <a:gd name="connsiteX1" fmla="*/ 369270 w 450233"/>
                    <a:gd name="connsiteY1" fmla="*/ 14287 h 241279"/>
                    <a:gd name="connsiteX2" fmla="*/ 217304 w 450233"/>
                    <a:gd name="connsiteY2" fmla="*/ 105755 h 241279"/>
                    <a:gd name="connsiteX3" fmla="*/ 0 w 450233"/>
                    <a:gd name="connsiteY3" fmla="*/ 241279 h 241279"/>
                    <a:gd name="connsiteX0" fmla="*/ 450233 w 450233"/>
                    <a:gd name="connsiteY0" fmla="*/ 0 h 241279"/>
                    <a:gd name="connsiteX1" fmla="*/ 369270 w 450233"/>
                    <a:gd name="connsiteY1" fmla="*/ 14287 h 241279"/>
                    <a:gd name="connsiteX2" fmla="*/ 205644 w 450233"/>
                    <a:gd name="connsiteY2" fmla="*/ 217106 h 241279"/>
                    <a:gd name="connsiteX3" fmla="*/ 0 w 450233"/>
                    <a:gd name="connsiteY3" fmla="*/ 241279 h 241279"/>
                  </a:gdLst>
                  <a:ahLst/>
                  <a:cxnLst>
                    <a:cxn ang="0">
                      <a:pos x="connsiteX0" y="connsiteY0"/>
                    </a:cxn>
                    <a:cxn ang="0">
                      <a:pos x="connsiteX1" y="connsiteY1"/>
                    </a:cxn>
                    <a:cxn ang="0">
                      <a:pos x="connsiteX2" y="connsiteY2"/>
                    </a:cxn>
                    <a:cxn ang="0">
                      <a:pos x="connsiteX3" y="connsiteY3"/>
                    </a:cxn>
                  </a:cxnLst>
                  <a:rect l="l" t="t" r="r" b="b"/>
                  <a:pathLst>
                    <a:path w="450233" h="241279">
                      <a:moveTo>
                        <a:pt x="450233" y="0"/>
                      </a:moveTo>
                      <a:cubicBezTo>
                        <a:pt x="423047" y="1587"/>
                        <a:pt x="395861" y="3175"/>
                        <a:pt x="369270" y="14287"/>
                      </a:cubicBezTo>
                      <a:cubicBezTo>
                        <a:pt x="330449" y="31913"/>
                        <a:pt x="267189" y="179274"/>
                        <a:pt x="205644" y="217106"/>
                      </a:cubicBezTo>
                      <a:lnTo>
                        <a:pt x="0" y="241279"/>
                      </a:ln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2" name="Freeform: Shape 291">
                  <a:extLst>
                    <a:ext uri="{FF2B5EF4-FFF2-40B4-BE49-F238E27FC236}">
                      <a16:creationId xmlns:a16="http://schemas.microsoft.com/office/drawing/2014/main" id="{2CD7CA5C-BC57-687E-6D03-F7CE29FB5189}"/>
                    </a:ext>
                  </a:extLst>
                </p:cNvPr>
                <p:cNvSpPr/>
                <p:nvPr/>
              </p:nvSpPr>
              <p:spPr>
                <a:xfrm rot="7146939" flipH="1">
                  <a:off x="1484768" y="3609508"/>
                  <a:ext cx="17332" cy="91214"/>
                </a:xfrm>
                <a:custGeom>
                  <a:avLst/>
                  <a:gdLst>
                    <a:gd name="connsiteX0" fmla="*/ 0 w 16684"/>
                    <a:gd name="connsiteY0" fmla="*/ 0 h 126206"/>
                    <a:gd name="connsiteX1" fmla="*/ 16669 w 16684"/>
                    <a:gd name="connsiteY1" fmla="*/ 85725 h 126206"/>
                    <a:gd name="connsiteX2" fmla="*/ 2381 w 16684"/>
                    <a:gd name="connsiteY2" fmla="*/ 126206 h 126206"/>
                  </a:gdLst>
                  <a:ahLst/>
                  <a:cxnLst>
                    <a:cxn ang="0">
                      <a:pos x="connsiteX0" y="connsiteY0"/>
                    </a:cxn>
                    <a:cxn ang="0">
                      <a:pos x="connsiteX1" y="connsiteY1"/>
                    </a:cxn>
                    <a:cxn ang="0">
                      <a:pos x="connsiteX2" y="connsiteY2"/>
                    </a:cxn>
                  </a:cxnLst>
                  <a:rect l="l" t="t" r="r" b="b"/>
                  <a:pathLst>
                    <a:path w="16684" h="126206">
                      <a:moveTo>
                        <a:pt x="0" y="0"/>
                      </a:moveTo>
                      <a:cubicBezTo>
                        <a:pt x="8136" y="32345"/>
                        <a:pt x="16272" y="64691"/>
                        <a:pt x="16669" y="85725"/>
                      </a:cubicBezTo>
                      <a:cubicBezTo>
                        <a:pt x="17066" y="106759"/>
                        <a:pt x="9723" y="116482"/>
                        <a:pt x="2381" y="126206"/>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3" name="Freeform: Shape 292">
                  <a:extLst>
                    <a:ext uri="{FF2B5EF4-FFF2-40B4-BE49-F238E27FC236}">
                      <a16:creationId xmlns:a16="http://schemas.microsoft.com/office/drawing/2014/main" id="{F77E285A-A3C3-D383-E17D-D65C0D748545}"/>
                    </a:ext>
                  </a:extLst>
                </p:cNvPr>
                <p:cNvSpPr/>
                <p:nvPr/>
              </p:nvSpPr>
              <p:spPr>
                <a:xfrm rot="7146939" flipH="1">
                  <a:off x="1018262" y="4024203"/>
                  <a:ext cx="1054853" cy="92448"/>
                </a:xfrm>
                <a:custGeom>
                  <a:avLst/>
                  <a:gdLst>
                    <a:gd name="connsiteX0" fmla="*/ 447675 w 447675"/>
                    <a:gd name="connsiteY0" fmla="*/ 0 h 202406"/>
                    <a:gd name="connsiteX1" fmla="*/ 335757 w 447675"/>
                    <a:gd name="connsiteY1" fmla="*/ 90488 h 202406"/>
                    <a:gd name="connsiteX2" fmla="*/ 214313 w 447675"/>
                    <a:gd name="connsiteY2" fmla="*/ 90488 h 202406"/>
                    <a:gd name="connsiteX3" fmla="*/ 0 w 447675"/>
                    <a:gd name="connsiteY3" fmla="*/ 202406 h 202406"/>
                    <a:gd name="connsiteX0" fmla="*/ 447675 w 447675"/>
                    <a:gd name="connsiteY0" fmla="*/ 0 h 202406"/>
                    <a:gd name="connsiteX1" fmla="*/ 335757 w 447675"/>
                    <a:gd name="connsiteY1" fmla="*/ 90488 h 202406"/>
                    <a:gd name="connsiteX2" fmla="*/ 75945 w 447675"/>
                    <a:gd name="connsiteY2" fmla="*/ 38998 h 202406"/>
                    <a:gd name="connsiteX3" fmla="*/ 0 w 447675"/>
                    <a:gd name="connsiteY3" fmla="*/ 202406 h 202406"/>
                    <a:gd name="connsiteX0" fmla="*/ 780724 w 780724"/>
                    <a:gd name="connsiteY0" fmla="*/ 0 h 93716"/>
                    <a:gd name="connsiteX1" fmla="*/ 668806 w 780724"/>
                    <a:gd name="connsiteY1" fmla="*/ 90488 h 93716"/>
                    <a:gd name="connsiteX2" fmla="*/ 408994 w 780724"/>
                    <a:gd name="connsiteY2" fmla="*/ 38998 h 93716"/>
                    <a:gd name="connsiteX3" fmla="*/ 0 w 780724"/>
                    <a:gd name="connsiteY3" fmla="*/ 93716 h 93716"/>
                    <a:gd name="connsiteX0" fmla="*/ 676989 w 676989"/>
                    <a:gd name="connsiteY0" fmla="*/ 0 h 145211"/>
                    <a:gd name="connsiteX1" fmla="*/ 565071 w 676989"/>
                    <a:gd name="connsiteY1" fmla="*/ 90488 h 145211"/>
                    <a:gd name="connsiteX2" fmla="*/ 305259 w 676989"/>
                    <a:gd name="connsiteY2" fmla="*/ 38998 h 145211"/>
                    <a:gd name="connsiteX3" fmla="*/ 0 w 676989"/>
                    <a:gd name="connsiteY3" fmla="*/ 145211 h 145211"/>
                    <a:gd name="connsiteX0" fmla="*/ 676989 w 676989"/>
                    <a:gd name="connsiteY0" fmla="*/ 0 h 145211"/>
                    <a:gd name="connsiteX1" fmla="*/ 565071 w 676989"/>
                    <a:gd name="connsiteY1" fmla="*/ 90488 h 145211"/>
                    <a:gd name="connsiteX2" fmla="*/ 305259 w 676989"/>
                    <a:gd name="connsiteY2" fmla="*/ 38998 h 145211"/>
                    <a:gd name="connsiteX3" fmla="*/ 0 w 676989"/>
                    <a:gd name="connsiteY3" fmla="*/ 145211 h 145211"/>
                  </a:gdLst>
                  <a:ahLst/>
                  <a:cxnLst>
                    <a:cxn ang="0">
                      <a:pos x="connsiteX0" y="connsiteY0"/>
                    </a:cxn>
                    <a:cxn ang="0">
                      <a:pos x="connsiteX1" y="connsiteY1"/>
                    </a:cxn>
                    <a:cxn ang="0">
                      <a:pos x="connsiteX2" y="connsiteY2"/>
                    </a:cxn>
                    <a:cxn ang="0">
                      <a:pos x="connsiteX3" y="connsiteY3"/>
                    </a:cxn>
                  </a:cxnLst>
                  <a:rect l="l" t="t" r="r" b="b"/>
                  <a:pathLst>
                    <a:path w="676989" h="145211">
                      <a:moveTo>
                        <a:pt x="676989" y="0"/>
                      </a:moveTo>
                      <a:cubicBezTo>
                        <a:pt x="640477" y="37703"/>
                        <a:pt x="627026" y="83988"/>
                        <a:pt x="565071" y="90488"/>
                      </a:cubicBezTo>
                      <a:cubicBezTo>
                        <a:pt x="503116" y="96988"/>
                        <a:pt x="361218" y="20345"/>
                        <a:pt x="305259" y="38998"/>
                      </a:cubicBezTo>
                      <a:cubicBezTo>
                        <a:pt x="249300" y="57651"/>
                        <a:pt x="58813" y="33942"/>
                        <a:pt x="0" y="145211"/>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4" name="Freeform: Shape 293">
                  <a:extLst>
                    <a:ext uri="{FF2B5EF4-FFF2-40B4-BE49-F238E27FC236}">
                      <a16:creationId xmlns:a16="http://schemas.microsoft.com/office/drawing/2014/main" id="{FFE85F02-DBD8-E748-3BEF-6A8E281FCB0C}"/>
                    </a:ext>
                  </a:extLst>
                </p:cNvPr>
                <p:cNvSpPr/>
                <p:nvPr/>
              </p:nvSpPr>
              <p:spPr>
                <a:xfrm rot="7146939" flipH="1">
                  <a:off x="1477214" y="4050107"/>
                  <a:ext cx="44295" cy="86051"/>
                </a:xfrm>
                <a:custGeom>
                  <a:avLst/>
                  <a:gdLst>
                    <a:gd name="connsiteX0" fmla="*/ 42640 w 42640"/>
                    <a:gd name="connsiteY0" fmla="*/ 0 h 119063"/>
                    <a:gd name="connsiteX1" fmla="*/ 4540 w 42640"/>
                    <a:gd name="connsiteY1" fmla="*/ 57150 h 119063"/>
                    <a:gd name="connsiteX2" fmla="*/ 2158 w 42640"/>
                    <a:gd name="connsiteY2" fmla="*/ 119063 h 119063"/>
                  </a:gdLst>
                  <a:ahLst/>
                  <a:cxnLst>
                    <a:cxn ang="0">
                      <a:pos x="connsiteX0" y="connsiteY0"/>
                    </a:cxn>
                    <a:cxn ang="0">
                      <a:pos x="connsiteX1" y="connsiteY1"/>
                    </a:cxn>
                    <a:cxn ang="0">
                      <a:pos x="connsiteX2" y="connsiteY2"/>
                    </a:cxn>
                  </a:cxnLst>
                  <a:rect l="l" t="t" r="r" b="b"/>
                  <a:pathLst>
                    <a:path w="42640" h="119063">
                      <a:moveTo>
                        <a:pt x="42640" y="0"/>
                      </a:moveTo>
                      <a:cubicBezTo>
                        <a:pt x="26963" y="18653"/>
                        <a:pt x="11287" y="37306"/>
                        <a:pt x="4540" y="57150"/>
                      </a:cubicBezTo>
                      <a:cubicBezTo>
                        <a:pt x="-2207" y="76994"/>
                        <a:pt x="-25" y="98028"/>
                        <a:pt x="2158" y="119063"/>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5" name="Freeform: Shape 294">
                  <a:extLst>
                    <a:ext uri="{FF2B5EF4-FFF2-40B4-BE49-F238E27FC236}">
                      <a16:creationId xmlns:a16="http://schemas.microsoft.com/office/drawing/2014/main" id="{F82ABBCD-8EE8-6BAD-3D0F-D2FAE8BB56FC}"/>
                    </a:ext>
                  </a:extLst>
                </p:cNvPr>
                <p:cNvSpPr/>
                <p:nvPr/>
              </p:nvSpPr>
              <p:spPr>
                <a:xfrm rot="7146939" flipH="1">
                  <a:off x="1338144" y="4139165"/>
                  <a:ext cx="133615" cy="132519"/>
                </a:xfrm>
                <a:custGeom>
                  <a:avLst/>
                  <a:gdLst>
                    <a:gd name="connsiteX0" fmla="*/ 42640 w 42640"/>
                    <a:gd name="connsiteY0" fmla="*/ 0 h 119063"/>
                    <a:gd name="connsiteX1" fmla="*/ 4540 w 42640"/>
                    <a:gd name="connsiteY1" fmla="*/ 57150 h 119063"/>
                    <a:gd name="connsiteX2" fmla="*/ 2158 w 42640"/>
                    <a:gd name="connsiteY2" fmla="*/ 119063 h 119063"/>
                    <a:gd name="connsiteX0" fmla="*/ 128628 w 128628"/>
                    <a:gd name="connsiteY0" fmla="*/ 0 h 183357"/>
                    <a:gd name="connsiteX1" fmla="*/ 90528 w 128628"/>
                    <a:gd name="connsiteY1" fmla="*/ 57150 h 183357"/>
                    <a:gd name="connsiteX2" fmla="*/ 40 w 128628"/>
                    <a:gd name="connsiteY2" fmla="*/ 183357 h 183357"/>
                    <a:gd name="connsiteX0" fmla="*/ 128624 w 128624"/>
                    <a:gd name="connsiteY0" fmla="*/ 0 h 183357"/>
                    <a:gd name="connsiteX1" fmla="*/ 104811 w 128624"/>
                    <a:gd name="connsiteY1" fmla="*/ 92869 h 183357"/>
                    <a:gd name="connsiteX2" fmla="*/ 36 w 128624"/>
                    <a:gd name="connsiteY2" fmla="*/ 183357 h 183357"/>
                  </a:gdLst>
                  <a:ahLst/>
                  <a:cxnLst>
                    <a:cxn ang="0">
                      <a:pos x="connsiteX0" y="connsiteY0"/>
                    </a:cxn>
                    <a:cxn ang="0">
                      <a:pos x="connsiteX1" y="connsiteY1"/>
                    </a:cxn>
                    <a:cxn ang="0">
                      <a:pos x="connsiteX2" y="connsiteY2"/>
                    </a:cxn>
                  </a:cxnLst>
                  <a:rect l="l" t="t" r="r" b="b"/>
                  <a:pathLst>
                    <a:path w="128624" h="183357">
                      <a:moveTo>
                        <a:pt x="128624" y="0"/>
                      </a:moveTo>
                      <a:cubicBezTo>
                        <a:pt x="112947" y="18653"/>
                        <a:pt x="111558" y="73025"/>
                        <a:pt x="104811" y="92869"/>
                      </a:cubicBezTo>
                      <a:cubicBezTo>
                        <a:pt x="98064" y="112713"/>
                        <a:pt x="-2147" y="162322"/>
                        <a:pt x="36" y="183357"/>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6" name="Freeform: Shape 295">
                  <a:extLst>
                    <a:ext uri="{FF2B5EF4-FFF2-40B4-BE49-F238E27FC236}">
                      <a16:creationId xmlns:a16="http://schemas.microsoft.com/office/drawing/2014/main" id="{4BD55E31-FF18-9724-8672-36C9E011C636}"/>
                    </a:ext>
                  </a:extLst>
                </p:cNvPr>
                <p:cNvSpPr/>
                <p:nvPr/>
              </p:nvSpPr>
              <p:spPr>
                <a:xfrm rot="7146939" flipH="1">
                  <a:off x="1028505" y="4032476"/>
                  <a:ext cx="79233" cy="103262"/>
                </a:xfrm>
                <a:custGeom>
                  <a:avLst/>
                  <a:gdLst>
                    <a:gd name="connsiteX0" fmla="*/ 42640 w 42640"/>
                    <a:gd name="connsiteY0" fmla="*/ 0 h 119063"/>
                    <a:gd name="connsiteX1" fmla="*/ 4540 w 42640"/>
                    <a:gd name="connsiteY1" fmla="*/ 57150 h 119063"/>
                    <a:gd name="connsiteX2" fmla="*/ 2158 w 42640"/>
                    <a:gd name="connsiteY2" fmla="*/ 119063 h 119063"/>
                    <a:gd name="connsiteX0" fmla="*/ 128628 w 128628"/>
                    <a:gd name="connsiteY0" fmla="*/ 0 h 183357"/>
                    <a:gd name="connsiteX1" fmla="*/ 90528 w 128628"/>
                    <a:gd name="connsiteY1" fmla="*/ 57150 h 183357"/>
                    <a:gd name="connsiteX2" fmla="*/ 40 w 128628"/>
                    <a:gd name="connsiteY2" fmla="*/ 183357 h 183357"/>
                    <a:gd name="connsiteX0" fmla="*/ 128624 w 128624"/>
                    <a:gd name="connsiteY0" fmla="*/ 0 h 183357"/>
                    <a:gd name="connsiteX1" fmla="*/ 104811 w 128624"/>
                    <a:gd name="connsiteY1" fmla="*/ 92869 h 183357"/>
                    <a:gd name="connsiteX2" fmla="*/ 36 w 128624"/>
                    <a:gd name="connsiteY2" fmla="*/ 183357 h 183357"/>
                    <a:gd name="connsiteX0" fmla="*/ 76274 w 76274"/>
                    <a:gd name="connsiteY0" fmla="*/ 0 h 142876"/>
                    <a:gd name="connsiteX1" fmla="*/ 52461 w 76274"/>
                    <a:gd name="connsiteY1" fmla="*/ 92869 h 142876"/>
                    <a:gd name="connsiteX2" fmla="*/ 73 w 76274"/>
                    <a:gd name="connsiteY2" fmla="*/ 142876 h 142876"/>
                  </a:gdLst>
                  <a:ahLst/>
                  <a:cxnLst>
                    <a:cxn ang="0">
                      <a:pos x="connsiteX0" y="connsiteY0"/>
                    </a:cxn>
                    <a:cxn ang="0">
                      <a:pos x="connsiteX1" y="connsiteY1"/>
                    </a:cxn>
                    <a:cxn ang="0">
                      <a:pos x="connsiteX2" y="connsiteY2"/>
                    </a:cxn>
                  </a:cxnLst>
                  <a:rect l="l" t="t" r="r" b="b"/>
                  <a:pathLst>
                    <a:path w="76274" h="142876">
                      <a:moveTo>
                        <a:pt x="76274" y="0"/>
                      </a:moveTo>
                      <a:cubicBezTo>
                        <a:pt x="60597" y="18653"/>
                        <a:pt x="59208" y="73025"/>
                        <a:pt x="52461" y="92869"/>
                      </a:cubicBezTo>
                      <a:cubicBezTo>
                        <a:pt x="45714" y="112713"/>
                        <a:pt x="-2110" y="121841"/>
                        <a:pt x="73" y="142876"/>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97" name="Group 296">
                  <a:extLst>
                    <a:ext uri="{FF2B5EF4-FFF2-40B4-BE49-F238E27FC236}">
                      <a16:creationId xmlns:a16="http://schemas.microsoft.com/office/drawing/2014/main" id="{2496337B-39FD-9411-1B4D-956A8F506FCC}"/>
                    </a:ext>
                  </a:extLst>
                </p:cNvPr>
                <p:cNvGrpSpPr/>
                <p:nvPr/>
              </p:nvGrpSpPr>
              <p:grpSpPr>
                <a:xfrm rot="16200000">
                  <a:off x="1113093" y="4201261"/>
                  <a:ext cx="290075" cy="278805"/>
                  <a:chOff x="999004" y="5057791"/>
                  <a:chExt cx="290075" cy="278805"/>
                </a:xfrm>
              </p:grpSpPr>
              <p:sp>
                <p:nvSpPr>
                  <p:cNvPr id="322" name="Freeform: Shape 321">
                    <a:extLst>
                      <a:ext uri="{FF2B5EF4-FFF2-40B4-BE49-F238E27FC236}">
                        <a16:creationId xmlns:a16="http://schemas.microsoft.com/office/drawing/2014/main" id="{D5C6B0E6-14FD-430F-EE18-508E893368A7}"/>
                      </a:ext>
                    </a:extLst>
                  </p:cNvPr>
                  <p:cNvSpPr/>
                  <p:nvPr/>
                </p:nvSpPr>
                <p:spPr>
                  <a:xfrm rot="12546939" flipH="1">
                    <a:off x="1063934" y="5057791"/>
                    <a:ext cx="225145" cy="278805"/>
                  </a:xfrm>
                  <a:custGeom>
                    <a:avLst/>
                    <a:gdLst>
                      <a:gd name="connsiteX0" fmla="*/ 216736 w 216736"/>
                      <a:gd name="connsiteY0" fmla="*/ 0 h 385762"/>
                      <a:gd name="connsiteX1" fmla="*/ 102436 w 216736"/>
                      <a:gd name="connsiteY1" fmla="*/ 133350 h 385762"/>
                      <a:gd name="connsiteX2" fmla="*/ 16711 w 216736"/>
                      <a:gd name="connsiteY2" fmla="*/ 319087 h 385762"/>
                      <a:gd name="connsiteX3" fmla="*/ 42 w 216736"/>
                      <a:gd name="connsiteY3" fmla="*/ 385762 h 385762"/>
                    </a:gdLst>
                    <a:ahLst/>
                    <a:cxnLst>
                      <a:cxn ang="0">
                        <a:pos x="connsiteX0" y="connsiteY0"/>
                      </a:cxn>
                      <a:cxn ang="0">
                        <a:pos x="connsiteX1" y="connsiteY1"/>
                      </a:cxn>
                      <a:cxn ang="0">
                        <a:pos x="connsiteX2" y="connsiteY2"/>
                      </a:cxn>
                      <a:cxn ang="0">
                        <a:pos x="connsiteX3" y="connsiteY3"/>
                      </a:cxn>
                    </a:cxnLst>
                    <a:rect l="l" t="t" r="r" b="b"/>
                    <a:pathLst>
                      <a:path w="216736" h="385762">
                        <a:moveTo>
                          <a:pt x="216736" y="0"/>
                        </a:moveTo>
                        <a:cubicBezTo>
                          <a:pt x="176254" y="40084"/>
                          <a:pt x="135773" y="80169"/>
                          <a:pt x="102436" y="133350"/>
                        </a:cubicBezTo>
                        <a:cubicBezTo>
                          <a:pt x="69099" y="186531"/>
                          <a:pt x="33777" y="277018"/>
                          <a:pt x="16711" y="319087"/>
                        </a:cubicBezTo>
                        <a:cubicBezTo>
                          <a:pt x="-355" y="361156"/>
                          <a:pt x="-157" y="373459"/>
                          <a:pt x="42" y="385762"/>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3" name="Freeform: Shape 322">
                    <a:extLst>
                      <a:ext uri="{FF2B5EF4-FFF2-40B4-BE49-F238E27FC236}">
                        <a16:creationId xmlns:a16="http://schemas.microsoft.com/office/drawing/2014/main" id="{32051BC8-A515-6281-A8DF-1EDEF8705F83}"/>
                      </a:ext>
                    </a:extLst>
                  </p:cNvPr>
                  <p:cNvSpPr/>
                  <p:nvPr/>
                </p:nvSpPr>
                <p:spPr>
                  <a:xfrm rot="12546939" flipH="1">
                    <a:off x="999004" y="5092582"/>
                    <a:ext cx="165733" cy="48188"/>
                  </a:xfrm>
                  <a:custGeom>
                    <a:avLst/>
                    <a:gdLst>
                      <a:gd name="connsiteX0" fmla="*/ 159544 w 159544"/>
                      <a:gd name="connsiteY0" fmla="*/ 0 h 66675"/>
                      <a:gd name="connsiteX1" fmla="*/ 78581 w 159544"/>
                      <a:gd name="connsiteY1" fmla="*/ 14287 h 66675"/>
                      <a:gd name="connsiteX2" fmla="*/ 0 w 159544"/>
                      <a:gd name="connsiteY2" fmla="*/ 66675 h 66675"/>
                    </a:gdLst>
                    <a:ahLst/>
                    <a:cxnLst>
                      <a:cxn ang="0">
                        <a:pos x="connsiteX0" y="connsiteY0"/>
                      </a:cxn>
                      <a:cxn ang="0">
                        <a:pos x="connsiteX1" y="connsiteY1"/>
                      </a:cxn>
                      <a:cxn ang="0">
                        <a:pos x="connsiteX2" y="connsiteY2"/>
                      </a:cxn>
                    </a:cxnLst>
                    <a:rect l="l" t="t" r="r" b="b"/>
                    <a:pathLst>
                      <a:path w="159544" h="66675">
                        <a:moveTo>
                          <a:pt x="159544" y="0"/>
                        </a:moveTo>
                        <a:cubicBezTo>
                          <a:pt x="132358" y="1587"/>
                          <a:pt x="105172" y="3175"/>
                          <a:pt x="78581" y="14287"/>
                        </a:cubicBezTo>
                        <a:cubicBezTo>
                          <a:pt x="51990" y="25399"/>
                          <a:pt x="25995" y="46037"/>
                          <a:pt x="0" y="66675"/>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4" name="Freeform: Shape 323">
                    <a:extLst>
                      <a:ext uri="{FF2B5EF4-FFF2-40B4-BE49-F238E27FC236}">
                        <a16:creationId xmlns:a16="http://schemas.microsoft.com/office/drawing/2014/main" id="{2EA9A96F-3F4A-B38F-3E17-668E3B637FED}"/>
                      </a:ext>
                    </a:extLst>
                  </p:cNvPr>
                  <p:cNvSpPr/>
                  <p:nvPr/>
                </p:nvSpPr>
                <p:spPr>
                  <a:xfrm rot="12546939" flipH="1">
                    <a:off x="1166535" y="5127509"/>
                    <a:ext cx="17332" cy="91214"/>
                  </a:xfrm>
                  <a:custGeom>
                    <a:avLst/>
                    <a:gdLst>
                      <a:gd name="connsiteX0" fmla="*/ 0 w 16684"/>
                      <a:gd name="connsiteY0" fmla="*/ 0 h 126206"/>
                      <a:gd name="connsiteX1" fmla="*/ 16669 w 16684"/>
                      <a:gd name="connsiteY1" fmla="*/ 85725 h 126206"/>
                      <a:gd name="connsiteX2" fmla="*/ 2381 w 16684"/>
                      <a:gd name="connsiteY2" fmla="*/ 126206 h 126206"/>
                    </a:gdLst>
                    <a:ahLst/>
                    <a:cxnLst>
                      <a:cxn ang="0">
                        <a:pos x="connsiteX0" y="connsiteY0"/>
                      </a:cxn>
                      <a:cxn ang="0">
                        <a:pos x="connsiteX1" y="connsiteY1"/>
                      </a:cxn>
                      <a:cxn ang="0">
                        <a:pos x="connsiteX2" y="connsiteY2"/>
                      </a:cxn>
                    </a:cxnLst>
                    <a:rect l="l" t="t" r="r" b="b"/>
                    <a:pathLst>
                      <a:path w="16684" h="126206">
                        <a:moveTo>
                          <a:pt x="0" y="0"/>
                        </a:moveTo>
                        <a:cubicBezTo>
                          <a:pt x="8136" y="32345"/>
                          <a:pt x="16272" y="64691"/>
                          <a:pt x="16669" y="85725"/>
                        </a:cubicBezTo>
                        <a:cubicBezTo>
                          <a:pt x="17066" y="106759"/>
                          <a:pt x="9723" y="116482"/>
                          <a:pt x="2381" y="126206"/>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98" name="Freeform: Shape 297">
                  <a:extLst>
                    <a:ext uri="{FF2B5EF4-FFF2-40B4-BE49-F238E27FC236}">
                      <a16:creationId xmlns:a16="http://schemas.microsoft.com/office/drawing/2014/main" id="{2C47F9E7-7446-5E28-D638-9E046E3F9DEE}"/>
                    </a:ext>
                  </a:extLst>
                </p:cNvPr>
                <p:cNvSpPr/>
                <p:nvPr/>
              </p:nvSpPr>
              <p:spPr>
                <a:xfrm rot="5922267">
                  <a:off x="862255" y="3159275"/>
                  <a:ext cx="165733" cy="48188"/>
                </a:xfrm>
                <a:custGeom>
                  <a:avLst/>
                  <a:gdLst>
                    <a:gd name="connsiteX0" fmla="*/ 159544 w 159544"/>
                    <a:gd name="connsiteY0" fmla="*/ 0 h 66675"/>
                    <a:gd name="connsiteX1" fmla="*/ 78581 w 159544"/>
                    <a:gd name="connsiteY1" fmla="*/ 14287 h 66675"/>
                    <a:gd name="connsiteX2" fmla="*/ 0 w 159544"/>
                    <a:gd name="connsiteY2" fmla="*/ 66675 h 66675"/>
                  </a:gdLst>
                  <a:ahLst/>
                  <a:cxnLst>
                    <a:cxn ang="0">
                      <a:pos x="connsiteX0" y="connsiteY0"/>
                    </a:cxn>
                    <a:cxn ang="0">
                      <a:pos x="connsiteX1" y="connsiteY1"/>
                    </a:cxn>
                    <a:cxn ang="0">
                      <a:pos x="connsiteX2" y="connsiteY2"/>
                    </a:cxn>
                  </a:cxnLst>
                  <a:rect l="l" t="t" r="r" b="b"/>
                  <a:pathLst>
                    <a:path w="159544" h="66675">
                      <a:moveTo>
                        <a:pt x="159544" y="0"/>
                      </a:moveTo>
                      <a:cubicBezTo>
                        <a:pt x="132358" y="1587"/>
                        <a:pt x="105172" y="3175"/>
                        <a:pt x="78581" y="14287"/>
                      </a:cubicBezTo>
                      <a:cubicBezTo>
                        <a:pt x="51990" y="25399"/>
                        <a:pt x="25995" y="46037"/>
                        <a:pt x="0" y="66675"/>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9" name="Freeform: Shape 298">
                  <a:extLst>
                    <a:ext uri="{FF2B5EF4-FFF2-40B4-BE49-F238E27FC236}">
                      <a16:creationId xmlns:a16="http://schemas.microsoft.com/office/drawing/2014/main" id="{4F7A7126-5BEA-3F05-59CF-9D3629BAE2C0}"/>
                    </a:ext>
                  </a:extLst>
                </p:cNvPr>
                <p:cNvSpPr/>
                <p:nvPr/>
              </p:nvSpPr>
              <p:spPr>
                <a:xfrm rot="5922267">
                  <a:off x="786152" y="3160808"/>
                  <a:ext cx="271864" cy="253322"/>
                </a:xfrm>
                <a:custGeom>
                  <a:avLst/>
                  <a:gdLst>
                    <a:gd name="connsiteX0" fmla="*/ 216736 w 216736"/>
                    <a:gd name="connsiteY0" fmla="*/ 0 h 385762"/>
                    <a:gd name="connsiteX1" fmla="*/ 102436 w 216736"/>
                    <a:gd name="connsiteY1" fmla="*/ 133350 h 385762"/>
                    <a:gd name="connsiteX2" fmla="*/ 16711 w 216736"/>
                    <a:gd name="connsiteY2" fmla="*/ 319087 h 385762"/>
                    <a:gd name="connsiteX3" fmla="*/ 42 w 216736"/>
                    <a:gd name="connsiteY3" fmla="*/ 385762 h 385762"/>
                    <a:gd name="connsiteX0" fmla="*/ 216696 w 216696"/>
                    <a:gd name="connsiteY0" fmla="*/ 0 h 385762"/>
                    <a:gd name="connsiteX1" fmla="*/ 102396 w 216696"/>
                    <a:gd name="connsiteY1" fmla="*/ 133350 h 385762"/>
                    <a:gd name="connsiteX2" fmla="*/ 43073 w 216696"/>
                    <a:gd name="connsiteY2" fmla="*/ 205372 h 385762"/>
                    <a:gd name="connsiteX3" fmla="*/ 2 w 216696"/>
                    <a:gd name="connsiteY3" fmla="*/ 385762 h 385762"/>
                    <a:gd name="connsiteX0" fmla="*/ 177942 w 177942"/>
                    <a:gd name="connsiteY0" fmla="*/ 0 h 330561"/>
                    <a:gd name="connsiteX1" fmla="*/ 63642 w 177942"/>
                    <a:gd name="connsiteY1" fmla="*/ 133350 h 330561"/>
                    <a:gd name="connsiteX2" fmla="*/ 4319 w 177942"/>
                    <a:gd name="connsiteY2" fmla="*/ 205372 h 330561"/>
                    <a:gd name="connsiteX3" fmla="*/ 26466 w 177942"/>
                    <a:gd name="connsiteY3" fmla="*/ 330561 h 330561"/>
                    <a:gd name="connsiteX0" fmla="*/ 185757 w 185757"/>
                    <a:gd name="connsiteY0" fmla="*/ 0 h 327703"/>
                    <a:gd name="connsiteX1" fmla="*/ 71457 w 185757"/>
                    <a:gd name="connsiteY1" fmla="*/ 133350 h 327703"/>
                    <a:gd name="connsiteX2" fmla="*/ 12134 w 185757"/>
                    <a:gd name="connsiteY2" fmla="*/ 205372 h 327703"/>
                    <a:gd name="connsiteX3" fmla="*/ 1131 w 185757"/>
                    <a:gd name="connsiteY3" fmla="*/ 327704 h 327703"/>
                  </a:gdLst>
                  <a:ahLst/>
                  <a:cxnLst>
                    <a:cxn ang="0">
                      <a:pos x="connsiteX0" y="connsiteY0"/>
                    </a:cxn>
                    <a:cxn ang="0">
                      <a:pos x="connsiteX1" y="connsiteY1"/>
                    </a:cxn>
                    <a:cxn ang="0">
                      <a:pos x="connsiteX2" y="connsiteY2"/>
                    </a:cxn>
                    <a:cxn ang="0">
                      <a:pos x="connsiteX3" y="connsiteY3"/>
                    </a:cxn>
                  </a:cxnLst>
                  <a:rect l="l" t="t" r="r" b="b"/>
                  <a:pathLst>
                    <a:path w="185757" h="327703">
                      <a:moveTo>
                        <a:pt x="185757" y="0"/>
                      </a:moveTo>
                      <a:cubicBezTo>
                        <a:pt x="145275" y="40084"/>
                        <a:pt x="100394" y="99121"/>
                        <a:pt x="71457" y="133350"/>
                      </a:cubicBezTo>
                      <a:cubicBezTo>
                        <a:pt x="42520" y="167579"/>
                        <a:pt x="29200" y="163303"/>
                        <a:pt x="12134" y="205372"/>
                      </a:cubicBezTo>
                      <a:cubicBezTo>
                        <a:pt x="-4932" y="247441"/>
                        <a:pt x="932" y="315401"/>
                        <a:pt x="1131" y="327704"/>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0" name="Freeform: Shape 299">
                  <a:extLst>
                    <a:ext uri="{FF2B5EF4-FFF2-40B4-BE49-F238E27FC236}">
                      <a16:creationId xmlns:a16="http://schemas.microsoft.com/office/drawing/2014/main" id="{56BA0837-3EF7-F1A1-9F2E-55A843222140}"/>
                    </a:ext>
                  </a:extLst>
                </p:cNvPr>
                <p:cNvSpPr/>
                <p:nvPr/>
              </p:nvSpPr>
              <p:spPr>
                <a:xfrm rot="14954934" flipH="1">
                  <a:off x="1162085" y="3287649"/>
                  <a:ext cx="137295" cy="920772"/>
                </a:xfrm>
                <a:custGeom>
                  <a:avLst/>
                  <a:gdLst>
                    <a:gd name="connsiteX0" fmla="*/ 122196 w 122196"/>
                    <a:gd name="connsiteY0" fmla="*/ 0 h 621507"/>
                    <a:gd name="connsiteX1" fmla="*/ 3134 w 122196"/>
                    <a:gd name="connsiteY1" fmla="*/ 219075 h 621507"/>
                    <a:gd name="connsiteX2" fmla="*/ 41234 w 122196"/>
                    <a:gd name="connsiteY2" fmla="*/ 378619 h 621507"/>
                    <a:gd name="connsiteX3" fmla="*/ 112671 w 122196"/>
                    <a:gd name="connsiteY3" fmla="*/ 485775 h 621507"/>
                    <a:gd name="connsiteX4" fmla="*/ 110290 w 122196"/>
                    <a:gd name="connsiteY4" fmla="*/ 621507 h 621507"/>
                    <a:gd name="connsiteX0" fmla="*/ 273739 w 273739"/>
                    <a:gd name="connsiteY0" fmla="*/ 0 h 597670"/>
                    <a:gd name="connsiteX1" fmla="*/ 12345 w 273739"/>
                    <a:gd name="connsiteY1" fmla="*/ 195238 h 597670"/>
                    <a:gd name="connsiteX2" fmla="*/ 50445 w 273739"/>
                    <a:gd name="connsiteY2" fmla="*/ 354782 h 597670"/>
                    <a:gd name="connsiteX3" fmla="*/ 121882 w 273739"/>
                    <a:gd name="connsiteY3" fmla="*/ 461938 h 597670"/>
                    <a:gd name="connsiteX4" fmla="*/ 119501 w 273739"/>
                    <a:gd name="connsiteY4" fmla="*/ 597670 h 597670"/>
                    <a:gd name="connsiteX0" fmla="*/ 262714 w 262714"/>
                    <a:gd name="connsiteY0" fmla="*/ 0 h 597670"/>
                    <a:gd name="connsiteX1" fmla="*/ 85453 w 262714"/>
                    <a:gd name="connsiteY1" fmla="*/ 47344 h 597670"/>
                    <a:gd name="connsiteX2" fmla="*/ 1320 w 262714"/>
                    <a:gd name="connsiteY2" fmla="*/ 195238 h 597670"/>
                    <a:gd name="connsiteX3" fmla="*/ 39420 w 262714"/>
                    <a:gd name="connsiteY3" fmla="*/ 354782 h 597670"/>
                    <a:gd name="connsiteX4" fmla="*/ 110857 w 262714"/>
                    <a:gd name="connsiteY4" fmla="*/ 461938 h 597670"/>
                    <a:gd name="connsiteX5" fmla="*/ 108476 w 262714"/>
                    <a:gd name="connsiteY5" fmla="*/ 597670 h 597670"/>
                    <a:gd name="connsiteX0" fmla="*/ 264241 w 264241"/>
                    <a:gd name="connsiteY0" fmla="*/ 0 h 597670"/>
                    <a:gd name="connsiteX1" fmla="*/ 116806 w 264241"/>
                    <a:gd name="connsiteY1" fmla="*/ 103044 h 597670"/>
                    <a:gd name="connsiteX2" fmla="*/ 2847 w 264241"/>
                    <a:gd name="connsiteY2" fmla="*/ 195238 h 597670"/>
                    <a:gd name="connsiteX3" fmla="*/ 40947 w 264241"/>
                    <a:gd name="connsiteY3" fmla="*/ 354782 h 597670"/>
                    <a:gd name="connsiteX4" fmla="*/ 112384 w 264241"/>
                    <a:gd name="connsiteY4" fmla="*/ 461938 h 597670"/>
                    <a:gd name="connsiteX5" fmla="*/ 110003 w 264241"/>
                    <a:gd name="connsiteY5" fmla="*/ 597670 h 597670"/>
                    <a:gd name="connsiteX0" fmla="*/ 111462 w 132169"/>
                    <a:gd name="connsiteY0" fmla="*/ 0 h 538658"/>
                    <a:gd name="connsiteX1" fmla="*/ 116806 w 132169"/>
                    <a:gd name="connsiteY1" fmla="*/ 44032 h 538658"/>
                    <a:gd name="connsiteX2" fmla="*/ 2847 w 132169"/>
                    <a:gd name="connsiteY2" fmla="*/ 136226 h 538658"/>
                    <a:gd name="connsiteX3" fmla="*/ 40947 w 132169"/>
                    <a:gd name="connsiteY3" fmla="*/ 295770 h 538658"/>
                    <a:gd name="connsiteX4" fmla="*/ 112384 w 132169"/>
                    <a:gd name="connsiteY4" fmla="*/ 402926 h 538658"/>
                    <a:gd name="connsiteX5" fmla="*/ 110003 w 132169"/>
                    <a:gd name="connsiteY5" fmla="*/ 538658 h 53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169" h="538658">
                      <a:moveTo>
                        <a:pt x="111462" y="0"/>
                      </a:moveTo>
                      <a:cubicBezTo>
                        <a:pt x="95810" y="13134"/>
                        <a:pt x="160372" y="11492"/>
                        <a:pt x="116806" y="44032"/>
                      </a:cubicBezTo>
                      <a:cubicBezTo>
                        <a:pt x="73240" y="76572"/>
                        <a:pt x="15490" y="94270"/>
                        <a:pt x="2847" y="136226"/>
                      </a:cubicBezTo>
                      <a:cubicBezTo>
                        <a:pt x="-9796" y="178182"/>
                        <a:pt x="22691" y="251320"/>
                        <a:pt x="40947" y="295770"/>
                      </a:cubicBezTo>
                      <a:cubicBezTo>
                        <a:pt x="59203" y="340220"/>
                        <a:pt x="100875" y="362445"/>
                        <a:pt x="112384" y="402926"/>
                      </a:cubicBezTo>
                      <a:cubicBezTo>
                        <a:pt x="123893" y="443407"/>
                        <a:pt x="109209" y="521196"/>
                        <a:pt x="110003" y="538658"/>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1" name="Freeform: Shape 300">
                  <a:extLst>
                    <a:ext uri="{FF2B5EF4-FFF2-40B4-BE49-F238E27FC236}">
                      <a16:creationId xmlns:a16="http://schemas.microsoft.com/office/drawing/2014/main" id="{6791EBA5-3649-F3BF-2AB0-8E0CCBEA7B74}"/>
                    </a:ext>
                  </a:extLst>
                </p:cNvPr>
                <p:cNvSpPr/>
                <p:nvPr/>
              </p:nvSpPr>
              <p:spPr>
                <a:xfrm rot="11580026" flipH="1">
                  <a:off x="715937" y="3341598"/>
                  <a:ext cx="79233" cy="103262"/>
                </a:xfrm>
                <a:custGeom>
                  <a:avLst/>
                  <a:gdLst>
                    <a:gd name="connsiteX0" fmla="*/ 42640 w 42640"/>
                    <a:gd name="connsiteY0" fmla="*/ 0 h 119063"/>
                    <a:gd name="connsiteX1" fmla="*/ 4540 w 42640"/>
                    <a:gd name="connsiteY1" fmla="*/ 57150 h 119063"/>
                    <a:gd name="connsiteX2" fmla="*/ 2158 w 42640"/>
                    <a:gd name="connsiteY2" fmla="*/ 119063 h 119063"/>
                    <a:gd name="connsiteX0" fmla="*/ 128628 w 128628"/>
                    <a:gd name="connsiteY0" fmla="*/ 0 h 183357"/>
                    <a:gd name="connsiteX1" fmla="*/ 90528 w 128628"/>
                    <a:gd name="connsiteY1" fmla="*/ 57150 h 183357"/>
                    <a:gd name="connsiteX2" fmla="*/ 40 w 128628"/>
                    <a:gd name="connsiteY2" fmla="*/ 183357 h 183357"/>
                    <a:gd name="connsiteX0" fmla="*/ 128624 w 128624"/>
                    <a:gd name="connsiteY0" fmla="*/ 0 h 183357"/>
                    <a:gd name="connsiteX1" fmla="*/ 104811 w 128624"/>
                    <a:gd name="connsiteY1" fmla="*/ 92869 h 183357"/>
                    <a:gd name="connsiteX2" fmla="*/ 36 w 128624"/>
                    <a:gd name="connsiteY2" fmla="*/ 183357 h 183357"/>
                    <a:gd name="connsiteX0" fmla="*/ 76274 w 76274"/>
                    <a:gd name="connsiteY0" fmla="*/ 0 h 142876"/>
                    <a:gd name="connsiteX1" fmla="*/ 52461 w 76274"/>
                    <a:gd name="connsiteY1" fmla="*/ 92869 h 142876"/>
                    <a:gd name="connsiteX2" fmla="*/ 73 w 76274"/>
                    <a:gd name="connsiteY2" fmla="*/ 142876 h 142876"/>
                  </a:gdLst>
                  <a:ahLst/>
                  <a:cxnLst>
                    <a:cxn ang="0">
                      <a:pos x="connsiteX0" y="connsiteY0"/>
                    </a:cxn>
                    <a:cxn ang="0">
                      <a:pos x="connsiteX1" y="connsiteY1"/>
                    </a:cxn>
                    <a:cxn ang="0">
                      <a:pos x="connsiteX2" y="connsiteY2"/>
                    </a:cxn>
                  </a:cxnLst>
                  <a:rect l="l" t="t" r="r" b="b"/>
                  <a:pathLst>
                    <a:path w="76274" h="142876">
                      <a:moveTo>
                        <a:pt x="76274" y="0"/>
                      </a:moveTo>
                      <a:cubicBezTo>
                        <a:pt x="60597" y="18653"/>
                        <a:pt x="59208" y="73025"/>
                        <a:pt x="52461" y="92869"/>
                      </a:cubicBezTo>
                      <a:cubicBezTo>
                        <a:pt x="45714" y="112713"/>
                        <a:pt x="-2110" y="121841"/>
                        <a:pt x="73" y="142876"/>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2" name="Freeform: Shape 301">
                  <a:extLst>
                    <a:ext uri="{FF2B5EF4-FFF2-40B4-BE49-F238E27FC236}">
                      <a16:creationId xmlns:a16="http://schemas.microsoft.com/office/drawing/2014/main" id="{33B98EBF-18EE-0C4D-335D-CEED45C1C4D5}"/>
                    </a:ext>
                  </a:extLst>
                </p:cNvPr>
                <p:cNvSpPr/>
                <p:nvPr/>
              </p:nvSpPr>
              <p:spPr>
                <a:xfrm rot="5922267">
                  <a:off x="802461" y="3312108"/>
                  <a:ext cx="133615" cy="132519"/>
                </a:xfrm>
                <a:custGeom>
                  <a:avLst/>
                  <a:gdLst>
                    <a:gd name="connsiteX0" fmla="*/ 42640 w 42640"/>
                    <a:gd name="connsiteY0" fmla="*/ 0 h 119063"/>
                    <a:gd name="connsiteX1" fmla="*/ 4540 w 42640"/>
                    <a:gd name="connsiteY1" fmla="*/ 57150 h 119063"/>
                    <a:gd name="connsiteX2" fmla="*/ 2158 w 42640"/>
                    <a:gd name="connsiteY2" fmla="*/ 119063 h 119063"/>
                    <a:gd name="connsiteX0" fmla="*/ 128628 w 128628"/>
                    <a:gd name="connsiteY0" fmla="*/ 0 h 183357"/>
                    <a:gd name="connsiteX1" fmla="*/ 90528 w 128628"/>
                    <a:gd name="connsiteY1" fmla="*/ 57150 h 183357"/>
                    <a:gd name="connsiteX2" fmla="*/ 40 w 128628"/>
                    <a:gd name="connsiteY2" fmla="*/ 183357 h 183357"/>
                    <a:gd name="connsiteX0" fmla="*/ 128624 w 128624"/>
                    <a:gd name="connsiteY0" fmla="*/ 0 h 183357"/>
                    <a:gd name="connsiteX1" fmla="*/ 104811 w 128624"/>
                    <a:gd name="connsiteY1" fmla="*/ 92869 h 183357"/>
                    <a:gd name="connsiteX2" fmla="*/ 36 w 128624"/>
                    <a:gd name="connsiteY2" fmla="*/ 183357 h 183357"/>
                  </a:gdLst>
                  <a:ahLst/>
                  <a:cxnLst>
                    <a:cxn ang="0">
                      <a:pos x="connsiteX0" y="connsiteY0"/>
                    </a:cxn>
                    <a:cxn ang="0">
                      <a:pos x="connsiteX1" y="connsiteY1"/>
                    </a:cxn>
                    <a:cxn ang="0">
                      <a:pos x="connsiteX2" y="connsiteY2"/>
                    </a:cxn>
                  </a:cxnLst>
                  <a:rect l="l" t="t" r="r" b="b"/>
                  <a:pathLst>
                    <a:path w="128624" h="183357">
                      <a:moveTo>
                        <a:pt x="128624" y="0"/>
                      </a:moveTo>
                      <a:cubicBezTo>
                        <a:pt x="112947" y="18653"/>
                        <a:pt x="111558" y="73025"/>
                        <a:pt x="104811" y="92869"/>
                      </a:cubicBezTo>
                      <a:cubicBezTo>
                        <a:pt x="98064" y="112713"/>
                        <a:pt x="-2147" y="162322"/>
                        <a:pt x="36" y="183357"/>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3" name="Freeform: Shape 302">
                  <a:extLst>
                    <a:ext uri="{FF2B5EF4-FFF2-40B4-BE49-F238E27FC236}">
                      <a16:creationId xmlns:a16="http://schemas.microsoft.com/office/drawing/2014/main" id="{444F532F-514E-2B33-4CC3-4E93F5558355}"/>
                    </a:ext>
                  </a:extLst>
                </p:cNvPr>
                <p:cNvSpPr/>
                <p:nvPr/>
              </p:nvSpPr>
              <p:spPr>
                <a:xfrm rot="3097175">
                  <a:off x="888528" y="3664345"/>
                  <a:ext cx="133615" cy="132519"/>
                </a:xfrm>
                <a:custGeom>
                  <a:avLst/>
                  <a:gdLst>
                    <a:gd name="connsiteX0" fmla="*/ 42640 w 42640"/>
                    <a:gd name="connsiteY0" fmla="*/ 0 h 119063"/>
                    <a:gd name="connsiteX1" fmla="*/ 4540 w 42640"/>
                    <a:gd name="connsiteY1" fmla="*/ 57150 h 119063"/>
                    <a:gd name="connsiteX2" fmla="*/ 2158 w 42640"/>
                    <a:gd name="connsiteY2" fmla="*/ 119063 h 119063"/>
                    <a:gd name="connsiteX0" fmla="*/ 128628 w 128628"/>
                    <a:gd name="connsiteY0" fmla="*/ 0 h 183357"/>
                    <a:gd name="connsiteX1" fmla="*/ 90528 w 128628"/>
                    <a:gd name="connsiteY1" fmla="*/ 57150 h 183357"/>
                    <a:gd name="connsiteX2" fmla="*/ 40 w 128628"/>
                    <a:gd name="connsiteY2" fmla="*/ 183357 h 183357"/>
                    <a:gd name="connsiteX0" fmla="*/ 128624 w 128624"/>
                    <a:gd name="connsiteY0" fmla="*/ 0 h 183357"/>
                    <a:gd name="connsiteX1" fmla="*/ 104811 w 128624"/>
                    <a:gd name="connsiteY1" fmla="*/ 92869 h 183357"/>
                    <a:gd name="connsiteX2" fmla="*/ 36 w 128624"/>
                    <a:gd name="connsiteY2" fmla="*/ 183357 h 183357"/>
                  </a:gdLst>
                  <a:ahLst/>
                  <a:cxnLst>
                    <a:cxn ang="0">
                      <a:pos x="connsiteX0" y="connsiteY0"/>
                    </a:cxn>
                    <a:cxn ang="0">
                      <a:pos x="connsiteX1" y="connsiteY1"/>
                    </a:cxn>
                    <a:cxn ang="0">
                      <a:pos x="connsiteX2" y="connsiteY2"/>
                    </a:cxn>
                  </a:cxnLst>
                  <a:rect l="l" t="t" r="r" b="b"/>
                  <a:pathLst>
                    <a:path w="128624" h="183357">
                      <a:moveTo>
                        <a:pt x="128624" y="0"/>
                      </a:moveTo>
                      <a:cubicBezTo>
                        <a:pt x="112947" y="18653"/>
                        <a:pt x="111558" y="73025"/>
                        <a:pt x="104811" y="92869"/>
                      </a:cubicBezTo>
                      <a:cubicBezTo>
                        <a:pt x="98064" y="112713"/>
                        <a:pt x="-2147" y="162322"/>
                        <a:pt x="36" y="183357"/>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4" name="Freeform: Shape 303">
                  <a:extLst>
                    <a:ext uri="{FF2B5EF4-FFF2-40B4-BE49-F238E27FC236}">
                      <a16:creationId xmlns:a16="http://schemas.microsoft.com/office/drawing/2014/main" id="{32608E15-17C8-0926-B3AC-01C14920DBEB}"/>
                    </a:ext>
                  </a:extLst>
                </p:cNvPr>
                <p:cNvSpPr/>
                <p:nvPr/>
              </p:nvSpPr>
              <p:spPr>
                <a:xfrm rot="19787989">
                  <a:off x="1192873" y="3922395"/>
                  <a:ext cx="162544" cy="165146"/>
                </a:xfrm>
                <a:custGeom>
                  <a:avLst/>
                  <a:gdLst>
                    <a:gd name="connsiteX0" fmla="*/ 42640 w 42640"/>
                    <a:gd name="connsiteY0" fmla="*/ 0 h 119063"/>
                    <a:gd name="connsiteX1" fmla="*/ 4540 w 42640"/>
                    <a:gd name="connsiteY1" fmla="*/ 57150 h 119063"/>
                    <a:gd name="connsiteX2" fmla="*/ 2158 w 42640"/>
                    <a:gd name="connsiteY2" fmla="*/ 119063 h 119063"/>
                    <a:gd name="connsiteX0" fmla="*/ 128628 w 128628"/>
                    <a:gd name="connsiteY0" fmla="*/ 0 h 183357"/>
                    <a:gd name="connsiteX1" fmla="*/ 90528 w 128628"/>
                    <a:gd name="connsiteY1" fmla="*/ 57150 h 183357"/>
                    <a:gd name="connsiteX2" fmla="*/ 40 w 128628"/>
                    <a:gd name="connsiteY2" fmla="*/ 183357 h 183357"/>
                    <a:gd name="connsiteX0" fmla="*/ 128624 w 128624"/>
                    <a:gd name="connsiteY0" fmla="*/ 0 h 183357"/>
                    <a:gd name="connsiteX1" fmla="*/ 104811 w 128624"/>
                    <a:gd name="connsiteY1" fmla="*/ 92869 h 183357"/>
                    <a:gd name="connsiteX2" fmla="*/ 36 w 128624"/>
                    <a:gd name="connsiteY2" fmla="*/ 183357 h 183357"/>
                  </a:gdLst>
                  <a:ahLst/>
                  <a:cxnLst>
                    <a:cxn ang="0">
                      <a:pos x="connsiteX0" y="connsiteY0"/>
                    </a:cxn>
                    <a:cxn ang="0">
                      <a:pos x="connsiteX1" y="connsiteY1"/>
                    </a:cxn>
                    <a:cxn ang="0">
                      <a:pos x="connsiteX2" y="connsiteY2"/>
                    </a:cxn>
                  </a:cxnLst>
                  <a:rect l="l" t="t" r="r" b="b"/>
                  <a:pathLst>
                    <a:path w="128624" h="183357">
                      <a:moveTo>
                        <a:pt x="128624" y="0"/>
                      </a:moveTo>
                      <a:cubicBezTo>
                        <a:pt x="112947" y="18653"/>
                        <a:pt x="111558" y="73025"/>
                        <a:pt x="104811" y="92869"/>
                      </a:cubicBezTo>
                      <a:cubicBezTo>
                        <a:pt x="98064" y="112713"/>
                        <a:pt x="-2147" y="162322"/>
                        <a:pt x="36" y="183357"/>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5" name="Freeform: Shape 304">
                  <a:extLst>
                    <a:ext uri="{FF2B5EF4-FFF2-40B4-BE49-F238E27FC236}">
                      <a16:creationId xmlns:a16="http://schemas.microsoft.com/office/drawing/2014/main" id="{0CEC533C-415A-9612-E35D-A7905733E700}"/>
                    </a:ext>
                  </a:extLst>
                </p:cNvPr>
                <p:cNvSpPr/>
                <p:nvPr/>
              </p:nvSpPr>
              <p:spPr>
                <a:xfrm rot="3653061">
                  <a:off x="1027589" y="3095064"/>
                  <a:ext cx="78454" cy="79762"/>
                </a:xfrm>
                <a:custGeom>
                  <a:avLst/>
                  <a:gdLst>
                    <a:gd name="connsiteX0" fmla="*/ 42640 w 42640"/>
                    <a:gd name="connsiteY0" fmla="*/ 0 h 119063"/>
                    <a:gd name="connsiteX1" fmla="*/ 4540 w 42640"/>
                    <a:gd name="connsiteY1" fmla="*/ 57150 h 119063"/>
                    <a:gd name="connsiteX2" fmla="*/ 2158 w 42640"/>
                    <a:gd name="connsiteY2" fmla="*/ 119063 h 119063"/>
                    <a:gd name="connsiteX0" fmla="*/ 128628 w 128628"/>
                    <a:gd name="connsiteY0" fmla="*/ 0 h 183357"/>
                    <a:gd name="connsiteX1" fmla="*/ 90528 w 128628"/>
                    <a:gd name="connsiteY1" fmla="*/ 57150 h 183357"/>
                    <a:gd name="connsiteX2" fmla="*/ 40 w 128628"/>
                    <a:gd name="connsiteY2" fmla="*/ 183357 h 183357"/>
                    <a:gd name="connsiteX0" fmla="*/ 128624 w 128624"/>
                    <a:gd name="connsiteY0" fmla="*/ 0 h 183357"/>
                    <a:gd name="connsiteX1" fmla="*/ 104811 w 128624"/>
                    <a:gd name="connsiteY1" fmla="*/ 92869 h 183357"/>
                    <a:gd name="connsiteX2" fmla="*/ 36 w 128624"/>
                    <a:gd name="connsiteY2" fmla="*/ 183357 h 183357"/>
                  </a:gdLst>
                  <a:ahLst/>
                  <a:cxnLst>
                    <a:cxn ang="0">
                      <a:pos x="connsiteX0" y="connsiteY0"/>
                    </a:cxn>
                    <a:cxn ang="0">
                      <a:pos x="connsiteX1" y="connsiteY1"/>
                    </a:cxn>
                    <a:cxn ang="0">
                      <a:pos x="connsiteX2" y="connsiteY2"/>
                    </a:cxn>
                  </a:cxnLst>
                  <a:rect l="l" t="t" r="r" b="b"/>
                  <a:pathLst>
                    <a:path w="128624" h="183357">
                      <a:moveTo>
                        <a:pt x="128624" y="0"/>
                      </a:moveTo>
                      <a:cubicBezTo>
                        <a:pt x="112947" y="18653"/>
                        <a:pt x="111558" y="73025"/>
                        <a:pt x="104811" y="92869"/>
                      </a:cubicBezTo>
                      <a:cubicBezTo>
                        <a:pt x="98064" y="112713"/>
                        <a:pt x="-2147" y="162322"/>
                        <a:pt x="36" y="183357"/>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6" name="Freeform: Shape 305">
                  <a:extLst>
                    <a:ext uri="{FF2B5EF4-FFF2-40B4-BE49-F238E27FC236}">
                      <a16:creationId xmlns:a16="http://schemas.microsoft.com/office/drawing/2014/main" id="{6DD943C6-3990-A7F6-DFA7-48FCE42D4034}"/>
                    </a:ext>
                  </a:extLst>
                </p:cNvPr>
                <p:cNvSpPr/>
                <p:nvPr/>
              </p:nvSpPr>
              <p:spPr>
                <a:xfrm rot="21293699" flipV="1">
                  <a:off x="1160281" y="3496355"/>
                  <a:ext cx="134488" cy="89847"/>
                </a:xfrm>
                <a:custGeom>
                  <a:avLst/>
                  <a:gdLst>
                    <a:gd name="connsiteX0" fmla="*/ 42640 w 42640"/>
                    <a:gd name="connsiteY0" fmla="*/ 0 h 119063"/>
                    <a:gd name="connsiteX1" fmla="*/ 4540 w 42640"/>
                    <a:gd name="connsiteY1" fmla="*/ 57150 h 119063"/>
                    <a:gd name="connsiteX2" fmla="*/ 2158 w 42640"/>
                    <a:gd name="connsiteY2" fmla="*/ 119063 h 119063"/>
                    <a:gd name="connsiteX0" fmla="*/ 128628 w 128628"/>
                    <a:gd name="connsiteY0" fmla="*/ 0 h 183357"/>
                    <a:gd name="connsiteX1" fmla="*/ 90528 w 128628"/>
                    <a:gd name="connsiteY1" fmla="*/ 57150 h 183357"/>
                    <a:gd name="connsiteX2" fmla="*/ 40 w 128628"/>
                    <a:gd name="connsiteY2" fmla="*/ 183357 h 183357"/>
                    <a:gd name="connsiteX0" fmla="*/ 128624 w 128624"/>
                    <a:gd name="connsiteY0" fmla="*/ 0 h 183357"/>
                    <a:gd name="connsiteX1" fmla="*/ 104811 w 128624"/>
                    <a:gd name="connsiteY1" fmla="*/ 92869 h 183357"/>
                    <a:gd name="connsiteX2" fmla="*/ 36 w 128624"/>
                    <a:gd name="connsiteY2" fmla="*/ 183357 h 183357"/>
                  </a:gdLst>
                  <a:ahLst/>
                  <a:cxnLst>
                    <a:cxn ang="0">
                      <a:pos x="connsiteX0" y="connsiteY0"/>
                    </a:cxn>
                    <a:cxn ang="0">
                      <a:pos x="connsiteX1" y="connsiteY1"/>
                    </a:cxn>
                    <a:cxn ang="0">
                      <a:pos x="connsiteX2" y="connsiteY2"/>
                    </a:cxn>
                  </a:cxnLst>
                  <a:rect l="l" t="t" r="r" b="b"/>
                  <a:pathLst>
                    <a:path w="128624" h="183357">
                      <a:moveTo>
                        <a:pt x="128624" y="0"/>
                      </a:moveTo>
                      <a:cubicBezTo>
                        <a:pt x="112947" y="18653"/>
                        <a:pt x="111558" y="73025"/>
                        <a:pt x="104811" y="92869"/>
                      </a:cubicBezTo>
                      <a:cubicBezTo>
                        <a:pt x="98064" y="112713"/>
                        <a:pt x="-2147" y="162322"/>
                        <a:pt x="36" y="183357"/>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07" name="Group 306">
                  <a:extLst>
                    <a:ext uri="{FF2B5EF4-FFF2-40B4-BE49-F238E27FC236}">
                      <a16:creationId xmlns:a16="http://schemas.microsoft.com/office/drawing/2014/main" id="{76B12E45-B645-A4EF-08F2-4F68CE1C8C30}"/>
                    </a:ext>
                  </a:extLst>
                </p:cNvPr>
                <p:cNvGrpSpPr/>
                <p:nvPr/>
              </p:nvGrpSpPr>
              <p:grpSpPr>
                <a:xfrm rot="14480264">
                  <a:off x="832373" y="3644819"/>
                  <a:ext cx="472915" cy="194377"/>
                  <a:chOff x="999004" y="5057791"/>
                  <a:chExt cx="556595" cy="278805"/>
                </a:xfrm>
              </p:grpSpPr>
              <p:sp>
                <p:nvSpPr>
                  <p:cNvPr id="318" name="Freeform: Shape 317">
                    <a:extLst>
                      <a:ext uri="{FF2B5EF4-FFF2-40B4-BE49-F238E27FC236}">
                        <a16:creationId xmlns:a16="http://schemas.microsoft.com/office/drawing/2014/main" id="{D655D5B8-C973-74E3-8F7C-72A8A6897E69}"/>
                      </a:ext>
                    </a:extLst>
                  </p:cNvPr>
                  <p:cNvSpPr/>
                  <p:nvPr/>
                </p:nvSpPr>
                <p:spPr>
                  <a:xfrm rot="12546939" flipH="1">
                    <a:off x="1063934" y="5057791"/>
                    <a:ext cx="225145" cy="278805"/>
                  </a:xfrm>
                  <a:custGeom>
                    <a:avLst/>
                    <a:gdLst>
                      <a:gd name="connsiteX0" fmla="*/ 216736 w 216736"/>
                      <a:gd name="connsiteY0" fmla="*/ 0 h 385762"/>
                      <a:gd name="connsiteX1" fmla="*/ 102436 w 216736"/>
                      <a:gd name="connsiteY1" fmla="*/ 133350 h 385762"/>
                      <a:gd name="connsiteX2" fmla="*/ 16711 w 216736"/>
                      <a:gd name="connsiteY2" fmla="*/ 319087 h 385762"/>
                      <a:gd name="connsiteX3" fmla="*/ 42 w 216736"/>
                      <a:gd name="connsiteY3" fmla="*/ 385762 h 385762"/>
                    </a:gdLst>
                    <a:ahLst/>
                    <a:cxnLst>
                      <a:cxn ang="0">
                        <a:pos x="connsiteX0" y="connsiteY0"/>
                      </a:cxn>
                      <a:cxn ang="0">
                        <a:pos x="connsiteX1" y="connsiteY1"/>
                      </a:cxn>
                      <a:cxn ang="0">
                        <a:pos x="connsiteX2" y="connsiteY2"/>
                      </a:cxn>
                      <a:cxn ang="0">
                        <a:pos x="connsiteX3" y="connsiteY3"/>
                      </a:cxn>
                    </a:cxnLst>
                    <a:rect l="l" t="t" r="r" b="b"/>
                    <a:pathLst>
                      <a:path w="216736" h="385762">
                        <a:moveTo>
                          <a:pt x="216736" y="0"/>
                        </a:moveTo>
                        <a:cubicBezTo>
                          <a:pt x="176254" y="40084"/>
                          <a:pt x="135773" y="80169"/>
                          <a:pt x="102436" y="133350"/>
                        </a:cubicBezTo>
                        <a:cubicBezTo>
                          <a:pt x="69099" y="186531"/>
                          <a:pt x="33777" y="277018"/>
                          <a:pt x="16711" y="319087"/>
                        </a:cubicBezTo>
                        <a:cubicBezTo>
                          <a:pt x="-355" y="361156"/>
                          <a:pt x="-157" y="373459"/>
                          <a:pt x="42" y="385762"/>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9" name="Freeform: Shape 318">
                    <a:extLst>
                      <a:ext uri="{FF2B5EF4-FFF2-40B4-BE49-F238E27FC236}">
                        <a16:creationId xmlns:a16="http://schemas.microsoft.com/office/drawing/2014/main" id="{9749D2B5-7315-4466-086E-737469AC4BF6}"/>
                      </a:ext>
                    </a:extLst>
                  </p:cNvPr>
                  <p:cNvSpPr/>
                  <p:nvPr/>
                </p:nvSpPr>
                <p:spPr>
                  <a:xfrm rot="12546939" flipH="1">
                    <a:off x="999004" y="5092582"/>
                    <a:ext cx="165733" cy="48188"/>
                  </a:xfrm>
                  <a:custGeom>
                    <a:avLst/>
                    <a:gdLst>
                      <a:gd name="connsiteX0" fmla="*/ 159544 w 159544"/>
                      <a:gd name="connsiteY0" fmla="*/ 0 h 66675"/>
                      <a:gd name="connsiteX1" fmla="*/ 78581 w 159544"/>
                      <a:gd name="connsiteY1" fmla="*/ 14287 h 66675"/>
                      <a:gd name="connsiteX2" fmla="*/ 0 w 159544"/>
                      <a:gd name="connsiteY2" fmla="*/ 66675 h 66675"/>
                    </a:gdLst>
                    <a:ahLst/>
                    <a:cxnLst>
                      <a:cxn ang="0">
                        <a:pos x="connsiteX0" y="connsiteY0"/>
                      </a:cxn>
                      <a:cxn ang="0">
                        <a:pos x="connsiteX1" y="connsiteY1"/>
                      </a:cxn>
                      <a:cxn ang="0">
                        <a:pos x="connsiteX2" y="connsiteY2"/>
                      </a:cxn>
                    </a:cxnLst>
                    <a:rect l="l" t="t" r="r" b="b"/>
                    <a:pathLst>
                      <a:path w="159544" h="66675">
                        <a:moveTo>
                          <a:pt x="159544" y="0"/>
                        </a:moveTo>
                        <a:cubicBezTo>
                          <a:pt x="132358" y="1587"/>
                          <a:pt x="105172" y="3175"/>
                          <a:pt x="78581" y="14287"/>
                        </a:cubicBezTo>
                        <a:cubicBezTo>
                          <a:pt x="51990" y="25399"/>
                          <a:pt x="25995" y="46037"/>
                          <a:pt x="0" y="66675"/>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0" name="Freeform: Shape 319">
                    <a:extLst>
                      <a:ext uri="{FF2B5EF4-FFF2-40B4-BE49-F238E27FC236}">
                        <a16:creationId xmlns:a16="http://schemas.microsoft.com/office/drawing/2014/main" id="{83482EAF-E937-B12B-BE67-E143604203E6}"/>
                      </a:ext>
                    </a:extLst>
                  </p:cNvPr>
                  <p:cNvSpPr/>
                  <p:nvPr/>
                </p:nvSpPr>
                <p:spPr>
                  <a:xfrm rot="12546939" flipH="1">
                    <a:off x="1166535" y="5127509"/>
                    <a:ext cx="17332" cy="91214"/>
                  </a:xfrm>
                  <a:custGeom>
                    <a:avLst/>
                    <a:gdLst>
                      <a:gd name="connsiteX0" fmla="*/ 0 w 16684"/>
                      <a:gd name="connsiteY0" fmla="*/ 0 h 126206"/>
                      <a:gd name="connsiteX1" fmla="*/ 16669 w 16684"/>
                      <a:gd name="connsiteY1" fmla="*/ 85725 h 126206"/>
                      <a:gd name="connsiteX2" fmla="*/ 2381 w 16684"/>
                      <a:gd name="connsiteY2" fmla="*/ 126206 h 126206"/>
                    </a:gdLst>
                    <a:ahLst/>
                    <a:cxnLst>
                      <a:cxn ang="0">
                        <a:pos x="connsiteX0" y="connsiteY0"/>
                      </a:cxn>
                      <a:cxn ang="0">
                        <a:pos x="connsiteX1" y="connsiteY1"/>
                      </a:cxn>
                      <a:cxn ang="0">
                        <a:pos x="connsiteX2" y="connsiteY2"/>
                      </a:cxn>
                    </a:cxnLst>
                    <a:rect l="l" t="t" r="r" b="b"/>
                    <a:pathLst>
                      <a:path w="16684" h="126206">
                        <a:moveTo>
                          <a:pt x="0" y="0"/>
                        </a:moveTo>
                        <a:cubicBezTo>
                          <a:pt x="8136" y="32345"/>
                          <a:pt x="16272" y="64691"/>
                          <a:pt x="16669" y="85725"/>
                        </a:cubicBezTo>
                        <a:cubicBezTo>
                          <a:pt x="17066" y="106759"/>
                          <a:pt x="9723" y="116482"/>
                          <a:pt x="2381" y="126206"/>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1" name="Freeform: Shape 320">
                    <a:extLst>
                      <a:ext uri="{FF2B5EF4-FFF2-40B4-BE49-F238E27FC236}">
                        <a16:creationId xmlns:a16="http://schemas.microsoft.com/office/drawing/2014/main" id="{974921EA-96E6-F552-9616-6EFE63EE3988}"/>
                      </a:ext>
                    </a:extLst>
                  </p:cNvPr>
                  <p:cNvSpPr/>
                  <p:nvPr/>
                </p:nvSpPr>
                <p:spPr>
                  <a:xfrm rot="15286027" flipH="1">
                    <a:off x="1507616" y="5134709"/>
                    <a:ext cx="21122" cy="74844"/>
                  </a:xfrm>
                  <a:custGeom>
                    <a:avLst/>
                    <a:gdLst>
                      <a:gd name="connsiteX0" fmla="*/ 0 w 16684"/>
                      <a:gd name="connsiteY0" fmla="*/ 0 h 126206"/>
                      <a:gd name="connsiteX1" fmla="*/ 16669 w 16684"/>
                      <a:gd name="connsiteY1" fmla="*/ 85725 h 126206"/>
                      <a:gd name="connsiteX2" fmla="*/ 2381 w 16684"/>
                      <a:gd name="connsiteY2" fmla="*/ 126206 h 126206"/>
                    </a:gdLst>
                    <a:ahLst/>
                    <a:cxnLst>
                      <a:cxn ang="0">
                        <a:pos x="connsiteX0" y="connsiteY0"/>
                      </a:cxn>
                      <a:cxn ang="0">
                        <a:pos x="connsiteX1" y="connsiteY1"/>
                      </a:cxn>
                      <a:cxn ang="0">
                        <a:pos x="connsiteX2" y="connsiteY2"/>
                      </a:cxn>
                    </a:cxnLst>
                    <a:rect l="l" t="t" r="r" b="b"/>
                    <a:pathLst>
                      <a:path w="16684" h="126206">
                        <a:moveTo>
                          <a:pt x="0" y="0"/>
                        </a:moveTo>
                        <a:cubicBezTo>
                          <a:pt x="8136" y="32345"/>
                          <a:pt x="16272" y="64691"/>
                          <a:pt x="16669" y="85725"/>
                        </a:cubicBezTo>
                        <a:cubicBezTo>
                          <a:pt x="17066" y="106759"/>
                          <a:pt x="9723" y="116482"/>
                          <a:pt x="2381" y="126206"/>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08" name="Freeform: Shape 307">
                  <a:extLst>
                    <a:ext uri="{FF2B5EF4-FFF2-40B4-BE49-F238E27FC236}">
                      <a16:creationId xmlns:a16="http://schemas.microsoft.com/office/drawing/2014/main" id="{15C93DC1-F6C7-DC96-9C88-0D5166A9CA0D}"/>
                    </a:ext>
                  </a:extLst>
                </p:cNvPr>
                <p:cNvSpPr/>
                <p:nvPr/>
              </p:nvSpPr>
              <p:spPr>
                <a:xfrm rot="4877733" flipH="1">
                  <a:off x="1151208" y="3117425"/>
                  <a:ext cx="133615" cy="132519"/>
                </a:xfrm>
                <a:custGeom>
                  <a:avLst/>
                  <a:gdLst>
                    <a:gd name="connsiteX0" fmla="*/ 42640 w 42640"/>
                    <a:gd name="connsiteY0" fmla="*/ 0 h 119063"/>
                    <a:gd name="connsiteX1" fmla="*/ 4540 w 42640"/>
                    <a:gd name="connsiteY1" fmla="*/ 57150 h 119063"/>
                    <a:gd name="connsiteX2" fmla="*/ 2158 w 42640"/>
                    <a:gd name="connsiteY2" fmla="*/ 119063 h 119063"/>
                    <a:gd name="connsiteX0" fmla="*/ 128628 w 128628"/>
                    <a:gd name="connsiteY0" fmla="*/ 0 h 183357"/>
                    <a:gd name="connsiteX1" fmla="*/ 90528 w 128628"/>
                    <a:gd name="connsiteY1" fmla="*/ 57150 h 183357"/>
                    <a:gd name="connsiteX2" fmla="*/ 40 w 128628"/>
                    <a:gd name="connsiteY2" fmla="*/ 183357 h 183357"/>
                    <a:gd name="connsiteX0" fmla="*/ 128624 w 128624"/>
                    <a:gd name="connsiteY0" fmla="*/ 0 h 183357"/>
                    <a:gd name="connsiteX1" fmla="*/ 104811 w 128624"/>
                    <a:gd name="connsiteY1" fmla="*/ 92869 h 183357"/>
                    <a:gd name="connsiteX2" fmla="*/ 36 w 128624"/>
                    <a:gd name="connsiteY2" fmla="*/ 183357 h 183357"/>
                  </a:gdLst>
                  <a:ahLst/>
                  <a:cxnLst>
                    <a:cxn ang="0">
                      <a:pos x="connsiteX0" y="connsiteY0"/>
                    </a:cxn>
                    <a:cxn ang="0">
                      <a:pos x="connsiteX1" y="connsiteY1"/>
                    </a:cxn>
                    <a:cxn ang="0">
                      <a:pos x="connsiteX2" y="connsiteY2"/>
                    </a:cxn>
                  </a:cxnLst>
                  <a:rect l="l" t="t" r="r" b="b"/>
                  <a:pathLst>
                    <a:path w="128624" h="183357">
                      <a:moveTo>
                        <a:pt x="128624" y="0"/>
                      </a:moveTo>
                      <a:cubicBezTo>
                        <a:pt x="112947" y="18653"/>
                        <a:pt x="111558" y="73025"/>
                        <a:pt x="104811" y="92869"/>
                      </a:cubicBezTo>
                      <a:cubicBezTo>
                        <a:pt x="98064" y="112713"/>
                        <a:pt x="-2147" y="162322"/>
                        <a:pt x="36" y="183357"/>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9" name="Freeform: Shape 308">
                  <a:extLst>
                    <a:ext uri="{FF2B5EF4-FFF2-40B4-BE49-F238E27FC236}">
                      <a16:creationId xmlns:a16="http://schemas.microsoft.com/office/drawing/2014/main" id="{204C4C3F-1CED-A268-76C0-97C04A8315DE}"/>
                    </a:ext>
                  </a:extLst>
                </p:cNvPr>
                <p:cNvSpPr/>
                <p:nvPr/>
              </p:nvSpPr>
              <p:spPr>
                <a:xfrm rot="393411" flipH="1">
                  <a:off x="1395386" y="4347436"/>
                  <a:ext cx="74134" cy="132519"/>
                </a:xfrm>
                <a:custGeom>
                  <a:avLst/>
                  <a:gdLst>
                    <a:gd name="connsiteX0" fmla="*/ 42640 w 42640"/>
                    <a:gd name="connsiteY0" fmla="*/ 0 h 119063"/>
                    <a:gd name="connsiteX1" fmla="*/ 4540 w 42640"/>
                    <a:gd name="connsiteY1" fmla="*/ 57150 h 119063"/>
                    <a:gd name="connsiteX2" fmla="*/ 2158 w 42640"/>
                    <a:gd name="connsiteY2" fmla="*/ 119063 h 119063"/>
                    <a:gd name="connsiteX0" fmla="*/ 128628 w 128628"/>
                    <a:gd name="connsiteY0" fmla="*/ 0 h 183357"/>
                    <a:gd name="connsiteX1" fmla="*/ 90528 w 128628"/>
                    <a:gd name="connsiteY1" fmla="*/ 57150 h 183357"/>
                    <a:gd name="connsiteX2" fmla="*/ 40 w 128628"/>
                    <a:gd name="connsiteY2" fmla="*/ 183357 h 183357"/>
                    <a:gd name="connsiteX0" fmla="*/ 128624 w 128624"/>
                    <a:gd name="connsiteY0" fmla="*/ 0 h 183357"/>
                    <a:gd name="connsiteX1" fmla="*/ 104811 w 128624"/>
                    <a:gd name="connsiteY1" fmla="*/ 92869 h 183357"/>
                    <a:gd name="connsiteX2" fmla="*/ 36 w 128624"/>
                    <a:gd name="connsiteY2" fmla="*/ 183357 h 183357"/>
                  </a:gdLst>
                  <a:ahLst/>
                  <a:cxnLst>
                    <a:cxn ang="0">
                      <a:pos x="connsiteX0" y="connsiteY0"/>
                    </a:cxn>
                    <a:cxn ang="0">
                      <a:pos x="connsiteX1" y="connsiteY1"/>
                    </a:cxn>
                    <a:cxn ang="0">
                      <a:pos x="connsiteX2" y="connsiteY2"/>
                    </a:cxn>
                  </a:cxnLst>
                  <a:rect l="l" t="t" r="r" b="b"/>
                  <a:pathLst>
                    <a:path w="128624" h="183357">
                      <a:moveTo>
                        <a:pt x="128624" y="0"/>
                      </a:moveTo>
                      <a:cubicBezTo>
                        <a:pt x="112947" y="18653"/>
                        <a:pt x="111558" y="73025"/>
                        <a:pt x="104811" y="92869"/>
                      </a:cubicBezTo>
                      <a:cubicBezTo>
                        <a:pt x="98064" y="112713"/>
                        <a:pt x="-2147" y="162322"/>
                        <a:pt x="36" y="183357"/>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0" name="Freeform: Shape 309">
                  <a:extLst>
                    <a:ext uri="{FF2B5EF4-FFF2-40B4-BE49-F238E27FC236}">
                      <a16:creationId xmlns:a16="http://schemas.microsoft.com/office/drawing/2014/main" id="{97236CE3-AA71-1FBD-3D06-BB9E2E74170F}"/>
                    </a:ext>
                  </a:extLst>
                </p:cNvPr>
                <p:cNvSpPr/>
                <p:nvPr/>
              </p:nvSpPr>
              <p:spPr>
                <a:xfrm flipH="1">
                  <a:off x="1128316" y="3574218"/>
                  <a:ext cx="45719" cy="81148"/>
                </a:xfrm>
                <a:custGeom>
                  <a:avLst/>
                  <a:gdLst>
                    <a:gd name="connsiteX0" fmla="*/ 0 w 16684"/>
                    <a:gd name="connsiteY0" fmla="*/ 0 h 126206"/>
                    <a:gd name="connsiteX1" fmla="*/ 16669 w 16684"/>
                    <a:gd name="connsiteY1" fmla="*/ 85725 h 126206"/>
                    <a:gd name="connsiteX2" fmla="*/ 2381 w 16684"/>
                    <a:gd name="connsiteY2" fmla="*/ 126206 h 126206"/>
                  </a:gdLst>
                  <a:ahLst/>
                  <a:cxnLst>
                    <a:cxn ang="0">
                      <a:pos x="connsiteX0" y="connsiteY0"/>
                    </a:cxn>
                    <a:cxn ang="0">
                      <a:pos x="connsiteX1" y="connsiteY1"/>
                    </a:cxn>
                    <a:cxn ang="0">
                      <a:pos x="connsiteX2" y="connsiteY2"/>
                    </a:cxn>
                  </a:cxnLst>
                  <a:rect l="l" t="t" r="r" b="b"/>
                  <a:pathLst>
                    <a:path w="16684" h="126206">
                      <a:moveTo>
                        <a:pt x="0" y="0"/>
                      </a:moveTo>
                      <a:cubicBezTo>
                        <a:pt x="8136" y="32345"/>
                        <a:pt x="16272" y="64691"/>
                        <a:pt x="16669" y="85725"/>
                      </a:cubicBezTo>
                      <a:cubicBezTo>
                        <a:pt x="17066" y="106759"/>
                        <a:pt x="9723" y="116482"/>
                        <a:pt x="2381" y="126206"/>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1" name="Freeform: Shape 310">
                  <a:extLst>
                    <a:ext uri="{FF2B5EF4-FFF2-40B4-BE49-F238E27FC236}">
                      <a16:creationId xmlns:a16="http://schemas.microsoft.com/office/drawing/2014/main" id="{E1B83160-E825-C1F5-1448-8EF555B01127}"/>
                    </a:ext>
                  </a:extLst>
                </p:cNvPr>
                <p:cNvSpPr/>
                <p:nvPr/>
              </p:nvSpPr>
              <p:spPr>
                <a:xfrm rot="8865030" flipH="1">
                  <a:off x="765047" y="3797086"/>
                  <a:ext cx="117559" cy="114857"/>
                </a:xfrm>
                <a:custGeom>
                  <a:avLst/>
                  <a:gdLst>
                    <a:gd name="connsiteX0" fmla="*/ 42640 w 42640"/>
                    <a:gd name="connsiteY0" fmla="*/ 0 h 119063"/>
                    <a:gd name="connsiteX1" fmla="*/ 4540 w 42640"/>
                    <a:gd name="connsiteY1" fmla="*/ 57150 h 119063"/>
                    <a:gd name="connsiteX2" fmla="*/ 2158 w 42640"/>
                    <a:gd name="connsiteY2" fmla="*/ 119063 h 119063"/>
                    <a:gd name="connsiteX0" fmla="*/ 128628 w 128628"/>
                    <a:gd name="connsiteY0" fmla="*/ 0 h 183357"/>
                    <a:gd name="connsiteX1" fmla="*/ 90528 w 128628"/>
                    <a:gd name="connsiteY1" fmla="*/ 57150 h 183357"/>
                    <a:gd name="connsiteX2" fmla="*/ 40 w 128628"/>
                    <a:gd name="connsiteY2" fmla="*/ 183357 h 183357"/>
                    <a:gd name="connsiteX0" fmla="*/ 128624 w 128624"/>
                    <a:gd name="connsiteY0" fmla="*/ 0 h 183357"/>
                    <a:gd name="connsiteX1" fmla="*/ 104811 w 128624"/>
                    <a:gd name="connsiteY1" fmla="*/ 92869 h 183357"/>
                    <a:gd name="connsiteX2" fmla="*/ 36 w 128624"/>
                    <a:gd name="connsiteY2" fmla="*/ 183357 h 183357"/>
                    <a:gd name="connsiteX0" fmla="*/ 76274 w 76274"/>
                    <a:gd name="connsiteY0" fmla="*/ 0 h 142876"/>
                    <a:gd name="connsiteX1" fmla="*/ 52461 w 76274"/>
                    <a:gd name="connsiteY1" fmla="*/ 92869 h 142876"/>
                    <a:gd name="connsiteX2" fmla="*/ 73 w 76274"/>
                    <a:gd name="connsiteY2" fmla="*/ 142876 h 142876"/>
                  </a:gdLst>
                  <a:ahLst/>
                  <a:cxnLst>
                    <a:cxn ang="0">
                      <a:pos x="connsiteX0" y="connsiteY0"/>
                    </a:cxn>
                    <a:cxn ang="0">
                      <a:pos x="connsiteX1" y="connsiteY1"/>
                    </a:cxn>
                    <a:cxn ang="0">
                      <a:pos x="connsiteX2" y="connsiteY2"/>
                    </a:cxn>
                  </a:cxnLst>
                  <a:rect l="l" t="t" r="r" b="b"/>
                  <a:pathLst>
                    <a:path w="76274" h="142876">
                      <a:moveTo>
                        <a:pt x="76274" y="0"/>
                      </a:moveTo>
                      <a:cubicBezTo>
                        <a:pt x="60597" y="18653"/>
                        <a:pt x="59208" y="73025"/>
                        <a:pt x="52461" y="92869"/>
                      </a:cubicBezTo>
                      <a:cubicBezTo>
                        <a:pt x="45714" y="112713"/>
                        <a:pt x="-2110" y="121841"/>
                        <a:pt x="73" y="142876"/>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2" name="Freeform: Shape 311">
                  <a:extLst>
                    <a:ext uri="{FF2B5EF4-FFF2-40B4-BE49-F238E27FC236}">
                      <a16:creationId xmlns:a16="http://schemas.microsoft.com/office/drawing/2014/main" id="{0815CD6C-0433-C4F6-9D74-202D1D320B58}"/>
                    </a:ext>
                  </a:extLst>
                </p:cNvPr>
                <p:cNvSpPr/>
                <p:nvPr/>
              </p:nvSpPr>
              <p:spPr>
                <a:xfrm rot="8865030" flipH="1">
                  <a:off x="1349181" y="2955352"/>
                  <a:ext cx="117559" cy="114857"/>
                </a:xfrm>
                <a:custGeom>
                  <a:avLst/>
                  <a:gdLst>
                    <a:gd name="connsiteX0" fmla="*/ 42640 w 42640"/>
                    <a:gd name="connsiteY0" fmla="*/ 0 h 119063"/>
                    <a:gd name="connsiteX1" fmla="*/ 4540 w 42640"/>
                    <a:gd name="connsiteY1" fmla="*/ 57150 h 119063"/>
                    <a:gd name="connsiteX2" fmla="*/ 2158 w 42640"/>
                    <a:gd name="connsiteY2" fmla="*/ 119063 h 119063"/>
                    <a:gd name="connsiteX0" fmla="*/ 128628 w 128628"/>
                    <a:gd name="connsiteY0" fmla="*/ 0 h 183357"/>
                    <a:gd name="connsiteX1" fmla="*/ 90528 w 128628"/>
                    <a:gd name="connsiteY1" fmla="*/ 57150 h 183357"/>
                    <a:gd name="connsiteX2" fmla="*/ 40 w 128628"/>
                    <a:gd name="connsiteY2" fmla="*/ 183357 h 183357"/>
                    <a:gd name="connsiteX0" fmla="*/ 128624 w 128624"/>
                    <a:gd name="connsiteY0" fmla="*/ 0 h 183357"/>
                    <a:gd name="connsiteX1" fmla="*/ 104811 w 128624"/>
                    <a:gd name="connsiteY1" fmla="*/ 92869 h 183357"/>
                    <a:gd name="connsiteX2" fmla="*/ 36 w 128624"/>
                    <a:gd name="connsiteY2" fmla="*/ 183357 h 183357"/>
                    <a:gd name="connsiteX0" fmla="*/ 76274 w 76274"/>
                    <a:gd name="connsiteY0" fmla="*/ 0 h 142876"/>
                    <a:gd name="connsiteX1" fmla="*/ 52461 w 76274"/>
                    <a:gd name="connsiteY1" fmla="*/ 92869 h 142876"/>
                    <a:gd name="connsiteX2" fmla="*/ 73 w 76274"/>
                    <a:gd name="connsiteY2" fmla="*/ 142876 h 142876"/>
                  </a:gdLst>
                  <a:ahLst/>
                  <a:cxnLst>
                    <a:cxn ang="0">
                      <a:pos x="connsiteX0" y="connsiteY0"/>
                    </a:cxn>
                    <a:cxn ang="0">
                      <a:pos x="connsiteX1" y="connsiteY1"/>
                    </a:cxn>
                    <a:cxn ang="0">
                      <a:pos x="connsiteX2" y="connsiteY2"/>
                    </a:cxn>
                  </a:cxnLst>
                  <a:rect l="l" t="t" r="r" b="b"/>
                  <a:pathLst>
                    <a:path w="76274" h="142876">
                      <a:moveTo>
                        <a:pt x="76274" y="0"/>
                      </a:moveTo>
                      <a:cubicBezTo>
                        <a:pt x="60597" y="18653"/>
                        <a:pt x="59208" y="73025"/>
                        <a:pt x="52461" y="92869"/>
                      </a:cubicBezTo>
                      <a:cubicBezTo>
                        <a:pt x="45714" y="112713"/>
                        <a:pt x="-2110" y="121841"/>
                        <a:pt x="73" y="142876"/>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3" name="Freeform: Shape 312">
                  <a:extLst>
                    <a:ext uri="{FF2B5EF4-FFF2-40B4-BE49-F238E27FC236}">
                      <a16:creationId xmlns:a16="http://schemas.microsoft.com/office/drawing/2014/main" id="{4D58FF9D-C8F7-F958-2F77-9E5C266F6A51}"/>
                    </a:ext>
                  </a:extLst>
                </p:cNvPr>
                <p:cNvSpPr/>
                <p:nvPr/>
              </p:nvSpPr>
              <p:spPr>
                <a:xfrm>
                  <a:off x="1385924" y="3067503"/>
                  <a:ext cx="111442" cy="45719"/>
                </a:xfrm>
                <a:custGeom>
                  <a:avLst/>
                  <a:gdLst>
                    <a:gd name="connsiteX0" fmla="*/ 159544 w 159544"/>
                    <a:gd name="connsiteY0" fmla="*/ 0 h 66675"/>
                    <a:gd name="connsiteX1" fmla="*/ 78581 w 159544"/>
                    <a:gd name="connsiteY1" fmla="*/ 14287 h 66675"/>
                    <a:gd name="connsiteX2" fmla="*/ 0 w 159544"/>
                    <a:gd name="connsiteY2" fmla="*/ 66675 h 66675"/>
                  </a:gdLst>
                  <a:ahLst/>
                  <a:cxnLst>
                    <a:cxn ang="0">
                      <a:pos x="connsiteX0" y="connsiteY0"/>
                    </a:cxn>
                    <a:cxn ang="0">
                      <a:pos x="connsiteX1" y="connsiteY1"/>
                    </a:cxn>
                    <a:cxn ang="0">
                      <a:pos x="connsiteX2" y="connsiteY2"/>
                    </a:cxn>
                  </a:cxnLst>
                  <a:rect l="l" t="t" r="r" b="b"/>
                  <a:pathLst>
                    <a:path w="159544" h="66675">
                      <a:moveTo>
                        <a:pt x="159544" y="0"/>
                      </a:moveTo>
                      <a:cubicBezTo>
                        <a:pt x="132358" y="1587"/>
                        <a:pt x="105172" y="3175"/>
                        <a:pt x="78581" y="14287"/>
                      </a:cubicBezTo>
                      <a:cubicBezTo>
                        <a:pt x="51990" y="25399"/>
                        <a:pt x="25995" y="46037"/>
                        <a:pt x="0" y="66675"/>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4" name="Freeform: Shape 313">
                  <a:extLst>
                    <a:ext uri="{FF2B5EF4-FFF2-40B4-BE49-F238E27FC236}">
                      <a16:creationId xmlns:a16="http://schemas.microsoft.com/office/drawing/2014/main" id="{F0D66DC1-90FF-95CF-3583-9DB74D56F368}"/>
                    </a:ext>
                  </a:extLst>
                </p:cNvPr>
                <p:cNvSpPr/>
                <p:nvPr/>
              </p:nvSpPr>
              <p:spPr>
                <a:xfrm rot="3757920">
                  <a:off x="1640330" y="3015289"/>
                  <a:ext cx="17332" cy="91214"/>
                </a:xfrm>
                <a:custGeom>
                  <a:avLst/>
                  <a:gdLst>
                    <a:gd name="connsiteX0" fmla="*/ 0 w 16684"/>
                    <a:gd name="connsiteY0" fmla="*/ 0 h 126206"/>
                    <a:gd name="connsiteX1" fmla="*/ 16669 w 16684"/>
                    <a:gd name="connsiteY1" fmla="*/ 85725 h 126206"/>
                    <a:gd name="connsiteX2" fmla="*/ 2381 w 16684"/>
                    <a:gd name="connsiteY2" fmla="*/ 126206 h 126206"/>
                  </a:gdLst>
                  <a:ahLst/>
                  <a:cxnLst>
                    <a:cxn ang="0">
                      <a:pos x="connsiteX0" y="connsiteY0"/>
                    </a:cxn>
                    <a:cxn ang="0">
                      <a:pos x="connsiteX1" y="connsiteY1"/>
                    </a:cxn>
                    <a:cxn ang="0">
                      <a:pos x="connsiteX2" y="connsiteY2"/>
                    </a:cxn>
                  </a:cxnLst>
                  <a:rect l="l" t="t" r="r" b="b"/>
                  <a:pathLst>
                    <a:path w="16684" h="126206">
                      <a:moveTo>
                        <a:pt x="0" y="0"/>
                      </a:moveTo>
                      <a:cubicBezTo>
                        <a:pt x="8136" y="32345"/>
                        <a:pt x="16272" y="64691"/>
                        <a:pt x="16669" y="85725"/>
                      </a:cubicBezTo>
                      <a:cubicBezTo>
                        <a:pt x="17066" y="106759"/>
                        <a:pt x="9723" y="116482"/>
                        <a:pt x="2381" y="126206"/>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5" name="Freeform: Shape 314">
                  <a:extLst>
                    <a:ext uri="{FF2B5EF4-FFF2-40B4-BE49-F238E27FC236}">
                      <a16:creationId xmlns:a16="http://schemas.microsoft.com/office/drawing/2014/main" id="{F65C121B-172E-D6FD-5EDF-14228B2A305C}"/>
                    </a:ext>
                  </a:extLst>
                </p:cNvPr>
                <p:cNvSpPr/>
                <p:nvPr/>
              </p:nvSpPr>
              <p:spPr>
                <a:xfrm rot="1565314">
                  <a:off x="1622586" y="3353879"/>
                  <a:ext cx="17332" cy="91214"/>
                </a:xfrm>
                <a:custGeom>
                  <a:avLst/>
                  <a:gdLst>
                    <a:gd name="connsiteX0" fmla="*/ 0 w 16684"/>
                    <a:gd name="connsiteY0" fmla="*/ 0 h 126206"/>
                    <a:gd name="connsiteX1" fmla="*/ 16669 w 16684"/>
                    <a:gd name="connsiteY1" fmla="*/ 85725 h 126206"/>
                    <a:gd name="connsiteX2" fmla="*/ 2381 w 16684"/>
                    <a:gd name="connsiteY2" fmla="*/ 126206 h 126206"/>
                  </a:gdLst>
                  <a:ahLst/>
                  <a:cxnLst>
                    <a:cxn ang="0">
                      <a:pos x="connsiteX0" y="connsiteY0"/>
                    </a:cxn>
                    <a:cxn ang="0">
                      <a:pos x="connsiteX1" y="connsiteY1"/>
                    </a:cxn>
                    <a:cxn ang="0">
                      <a:pos x="connsiteX2" y="connsiteY2"/>
                    </a:cxn>
                  </a:cxnLst>
                  <a:rect l="l" t="t" r="r" b="b"/>
                  <a:pathLst>
                    <a:path w="16684" h="126206">
                      <a:moveTo>
                        <a:pt x="0" y="0"/>
                      </a:moveTo>
                      <a:cubicBezTo>
                        <a:pt x="8136" y="32345"/>
                        <a:pt x="16272" y="64691"/>
                        <a:pt x="16669" y="85725"/>
                      </a:cubicBezTo>
                      <a:cubicBezTo>
                        <a:pt x="17066" y="106759"/>
                        <a:pt x="9723" y="116482"/>
                        <a:pt x="2381" y="126206"/>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6" name="Freeform: Shape 315">
                  <a:extLst>
                    <a:ext uri="{FF2B5EF4-FFF2-40B4-BE49-F238E27FC236}">
                      <a16:creationId xmlns:a16="http://schemas.microsoft.com/office/drawing/2014/main" id="{0D17AA8A-13F4-2F87-EA9A-6B0E19FC63ED}"/>
                    </a:ext>
                  </a:extLst>
                </p:cNvPr>
                <p:cNvSpPr/>
                <p:nvPr/>
              </p:nvSpPr>
              <p:spPr>
                <a:xfrm>
                  <a:off x="1623447" y="3961061"/>
                  <a:ext cx="45719" cy="156155"/>
                </a:xfrm>
                <a:custGeom>
                  <a:avLst/>
                  <a:gdLst>
                    <a:gd name="connsiteX0" fmla="*/ 0 w 16684"/>
                    <a:gd name="connsiteY0" fmla="*/ 0 h 126206"/>
                    <a:gd name="connsiteX1" fmla="*/ 16669 w 16684"/>
                    <a:gd name="connsiteY1" fmla="*/ 85725 h 126206"/>
                    <a:gd name="connsiteX2" fmla="*/ 2381 w 16684"/>
                    <a:gd name="connsiteY2" fmla="*/ 126206 h 126206"/>
                  </a:gdLst>
                  <a:ahLst/>
                  <a:cxnLst>
                    <a:cxn ang="0">
                      <a:pos x="connsiteX0" y="connsiteY0"/>
                    </a:cxn>
                    <a:cxn ang="0">
                      <a:pos x="connsiteX1" y="connsiteY1"/>
                    </a:cxn>
                    <a:cxn ang="0">
                      <a:pos x="connsiteX2" y="connsiteY2"/>
                    </a:cxn>
                  </a:cxnLst>
                  <a:rect l="l" t="t" r="r" b="b"/>
                  <a:pathLst>
                    <a:path w="16684" h="126206">
                      <a:moveTo>
                        <a:pt x="0" y="0"/>
                      </a:moveTo>
                      <a:cubicBezTo>
                        <a:pt x="8136" y="32345"/>
                        <a:pt x="16272" y="64691"/>
                        <a:pt x="16669" y="85725"/>
                      </a:cubicBezTo>
                      <a:cubicBezTo>
                        <a:pt x="17066" y="106759"/>
                        <a:pt x="9723" y="116482"/>
                        <a:pt x="2381" y="126206"/>
                      </a:cubicBezTo>
                    </a:path>
                  </a:pathLst>
                </a:custGeom>
                <a:no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7" name="Freeform: Shape 316">
                  <a:extLst>
                    <a:ext uri="{FF2B5EF4-FFF2-40B4-BE49-F238E27FC236}">
                      <a16:creationId xmlns:a16="http://schemas.microsoft.com/office/drawing/2014/main" id="{AA8804A4-77AC-A0F1-F403-46BF66E4EADA}"/>
                    </a:ext>
                  </a:extLst>
                </p:cNvPr>
                <p:cNvSpPr/>
                <p:nvPr/>
              </p:nvSpPr>
              <p:spPr>
                <a:xfrm rot="5400000">
                  <a:off x="1972517" y="3168129"/>
                  <a:ext cx="157486" cy="915787"/>
                </a:xfrm>
                <a:custGeom>
                  <a:avLst/>
                  <a:gdLst>
                    <a:gd name="connsiteX0" fmla="*/ 35719 w 83344"/>
                    <a:gd name="connsiteY0" fmla="*/ 0 h 214312"/>
                    <a:gd name="connsiteX1" fmla="*/ 0 w 83344"/>
                    <a:gd name="connsiteY1" fmla="*/ 188119 h 214312"/>
                    <a:gd name="connsiteX2" fmla="*/ 35719 w 83344"/>
                    <a:gd name="connsiteY2" fmla="*/ 161925 h 214312"/>
                    <a:gd name="connsiteX3" fmla="*/ 83344 w 83344"/>
                    <a:gd name="connsiteY3" fmla="*/ 214312 h 214312"/>
                    <a:gd name="connsiteX4" fmla="*/ 35719 w 83344"/>
                    <a:gd name="connsiteY4" fmla="*/ 0 h 214312"/>
                    <a:gd name="connsiteX0" fmla="*/ 23813 w 83344"/>
                    <a:gd name="connsiteY0" fmla="*/ 0 h 216693"/>
                    <a:gd name="connsiteX1" fmla="*/ 0 w 83344"/>
                    <a:gd name="connsiteY1" fmla="*/ 190500 h 216693"/>
                    <a:gd name="connsiteX2" fmla="*/ 35719 w 83344"/>
                    <a:gd name="connsiteY2" fmla="*/ 164306 h 216693"/>
                    <a:gd name="connsiteX3" fmla="*/ 83344 w 83344"/>
                    <a:gd name="connsiteY3" fmla="*/ 216693 h 216693"/>
                    <a:gd name="connsiteX4" fmla="*/ 23813 w 83344"/>
                    <a:gd name="connsiteY4" fmla="*/ 0 h 216693"/>
                    <a:gd name="connsiteX0" fmla="*/ 23813 w 83344"/>
                    <a:gd name="connsiteY0" fmla="*/ 0 h 216693"/>
                    <a:gd name="connsiteX1" fmla="*/ 27638 w 83344"/>
                    <a:gd name="connsiteY1" fmla="*/ 823 h 216693"/>
                    <a:gd name="connsiteX2" fmla="*/ 0 w 83344"/>
                    <a:gd name="connsiteY2" fmla="*/ 190500 h 216693"/>
                    <a:gd name="connsiteX3" fmla="*/ 35719 w 83344"/>
                    <a:gd name="connsiteY3" fmla="*/ 164306 h 216693"/>
                    <a:gd name="connsiteX4" fmla="*/ 83344 w 83344"/>
                    <a:gd name="connsiteY4" fmla="*/ 216693 h 216693"/>
                    <a:gd name="connsiteX5" fmla="*/ 23813 w 83344"/>
                    <a:gd name="connsiteY5" fmla="*/ 0 h 216693"/>
                    <a:gd name="connsiteX0" fmla="*/ 4763 w 83344"/>
                    <a:gd name="connsiteY0" fmla="*/ 0 h 219074"/>
                    <a:gd name="connsiteX1" fmla="*/ 27638 w 83344"/>
                    <a:gd name="connsiteY1" fmla="*/ 3204 h 219074"/>
                    <a:gd name="connsiteX2" fmla="*/ 0 w 83344"/>
                    <a:gd name="connsiteY2" fmla="*/ 192881 h 219074"/>
                    <a:gd name="connsiteX3" fmla="*/ 35719 w 83344"/>
                    <a:gd name="connsiteY3" fmla="*/ 166687 h 219074"/>
                    <a:gd name="connsiteX4" fmla="*/ 83344 w 83344"/>
                    <a:gd name="connsiteY4" fmla="*/ 219074 h 219074"/>
                    <a:gd name="connsiteX5" fmla="*/ 4763 w 83344"/>
                    <a:gd name="connsiteY5" fmla="*/ 0 h 219074"/>
                    <a:gd name="connsiteX0" fmla="*/ 50007 w 83344"/>
                    <a:gd name="connsiteY0" fmla="*/ 0 h 219074"/>
                    <a:gd name="connsiteX1" fmla="*/ 27638 w 83344"/>
                    <a:gd name="connsiteY1" fmla="*/ 3204 h 219074"/>
                    <a:gd name="connsiteX2" fmla="*/ 0 w 83344"/>
                    <a:gd name="connsiteY2" fmla="*/ 192881 h 219074"/>
                    <a:gd name="connsiteX3" fmla="*/ 35719 w 83344"/>
                    <a:gd name="connsiteY3" fmla="*/ 166687 h 219074"/>
                    <a:gd name="connsiteX4" fmla="*/ 83344 w 83344"/>
                    <a:gd name="connsiteY4" fmla="*/ 219074 h 219074"/>
                    <a:gd name="connsiteX5" fmla="*/ 50007 w 83344"/>
                    <a:gd name="connsiteY5" fmla="*/ 0 h 219074"/>
                    <a:gd name="connsiteX0" fmla="*/ 57151 w 83344"/>
                    <a:gd name="connsiteY0" fmla="*/ 0 h 219074"/>
                    <a:gd name="connsiteX1" fmla="*/ 27638 w 83344"/>
                    <a:gd name="connsiteY1" fmla="*/ 3204 h 219074"/>
                    <a:gd name="connsiteX2" fmla="*/ 0 w 83344"/>
                    <a:gd name="connsiteY2" fmla="*/ 192881 h 219074"/>
                    <a:gd name="connsiteX3" fmla="*/ 35719 w 83344"/>
                    <a:gd name="connsiteY3" fmla="*/ 166687 h 219074"/>
                    <a:gd name="connsiteX4" fmla="*/ 83344 w 83344"/>
                    <a:gd name="connsiteY4" fmla="*/ 219074 h 219074"/>
                    <a:gd name="connsiteX5" fmla="*/ 57151 w 83344"/>
                    <a:gd name="connsiteY5" fmla="*/ 0 h 219074"/>
                    <a:gd name="connsiteX0" fmla="*/ 57151 w 83344"/>
                    <a:gd name="connsiteY0" fmla="*/ 6410 h 225484"/>
                    <a:gd name="connsiteX1" fmla="*/ 27640 w 83344"/>
                    <a:gd name="connsiteY1" fmla="*/ 0 h 225484"/>
                    <a:gd name="connsiteX2" fmla="*/ 0 w 83344"/>
                    <a:gd name="connsiteY2" fmla="*/ 199291 h 225484"/>
                    <a:gd name="connsiteX3" fmla="*/ 35719 w 83344"/>
                    <a:gd name="connsiteY3" fmla="*/ 173097 h 225484"/>
                    <a:gd name="connsiteX4" fmla="*/ 83344 w 83344"/>
                    <a:gd name="connsiteY4" fmla="*/ 225484 h 225484"/>
                    <a:gd name="connsiteX5" fmla="*/ 57151 w 83344"/>
                    <a:gd name="connsiteY5" fmla="*/ 6410 h 225484"/>
                    <a:gd name="connsiteX0" fmla="*/ 57151 w 83344"/>
                    <a:gd name="connsiteY0" fmla="*/ 1 h 219075"/>
                    <a:gd name="connsiteX1" fmla="*/ 23056 w 83344"/>
                    <a:gd name="connsiteY1" fmla="*/ 0 h 219075"/>
                    <a:gd name="connsiteX2" fmla="*/ 0 w 83344"/>
                    <a:gd name="connsiteY2" fmla="*/ 192882 h 219075"/>
                    <a:gd name="connsiteX3" fmla="*/ 35719 w 83344"/>
                    <a:gd name="connsiteY3" fmla="*/ 166688 h 219075"/>
                    <a:gd name="connsiteX4" fmla="*/ 83344 w 83344"/>
                    <a:gd name="connsiteY4" fmla="*/ 219075 h 219075"/>
                    <a:gd name="connsiteX5" fmla="*/ 57151 w 83344"/>
                    <a:gd name="connsiteY5" fmla="*/ 1 h 219075"/>
                    <a:gd name="connsiteX0" fmla="*/ 57151 w 83344"/>
                    <a:gd name="connsiteY0" fmla="*/ 1 h 219075"/>
                    <a:gd name="connsiteX1" fmla="*/ 23056 w 83344"/>
                    <a:gd name="connsiteY1" fmla="*/ 0 h 219075"/>
                    <a:gd name="connsiteX2" fmla="*/ 0 w 83344"/>
                    <a:gd name="connsiteY2" fmla="*/ 214457 h 219075"/>
                    <a:gd name="connsiteX3" fmla="*/ 35719 w 83344"/>
                    <a:gd name="connsiteY3" fmla="*/ 166688 h 219075"/>
                    <a:gd name="connsiteX4" fmla="*/ 83344 w 83344"/>
                    <a:gd name="connsiteY4" fmla="*/ 219075 h 219075"/>
                    <a:gd name="connsiteX5" fmla="*/ 57151 w 83344"/>
                    <a:gd name="connsiteY5" fmla="*/ 1 h 219075"/>
                    <a:gd name="connsiteX0" fmla="*/ 91536 w 117729"/>
                    <a:gd name="connsiteY0" fmla="*/ 1 h 249901"/>
                    <a:gd name="connsiteX1" fmla="*/ 57441 w 117729"/>
                    <a:gd name="connsiteY1" fmla="*/ 0 h 249901"/>
                    <a:gd name="connsiteX2" fmla="*/ 0 w 117729"/>
                    <a:gd name="connsiteY2" fmla="*/ 249901 h 249901"/>
                    <a:gd name="connsiteX3" fmla="*/ 70104 w 117729"/>
                    <a:gd name="connsiteY3" fmla="*/ 166688 h 249901"/>
                    <a:gd name="connsiteX4" fmla="*/ 117729 w 117729"/>
                    <a:gd name="connsiteY4" fmla="*/ 219075 h 249901"/>
                    <a:gd name="connsiteX5" fmla="*/ 91536 w 117729"/>
                    <a:gd name="connsiteY5" fmla="*/ 1 h 249901"/>
                    <a:gd name="connsiteX0" fmla="*/ 102997 w 129190"/>
                    <a:gd name="connsiteY0" fmla="*/ 1 h 237573"/>
                    <a:gd name="connsiteX1" fmla="*/ 68902 w 129190"/>
                    <a:gd name="connsiteY1" fmla="*/ 0 h 237573"/>
                    <a:gd name="connsiteX2" fmla="*/ 0 w 129190"/>
                    <a:gd name="connsiteY2" fmla="*/ 237573 h 237573"/>
                    <a:gd name="connsiteX3" fmla="*/ 81565 w 129190"/>
                    <a:gd name="connsiteY3" fmla="*/ 166688 h 237573"/>
                    <a:gd name="connsiteX4" fmla="*/ 129190 w 129190"/>
                    <a:gd name="connsiteY4" fmla="*/ 219075 h 237573"/>
                    <a:gd name="connsiteX5" fmla="*/ 102997 w 129190"/>
                    <a:gd name="connsiteY5" fmla="*/ 1 h 237573"/>
                    <a:gd name="connsiteX0" fmla="*/ 102997 w 129190"/>
                    <a:gd name="connsiteY0" fmla="*/ 1542 h 239114"/>
                    <a:gd name="connsiteX1" fmla="*/ 18471 w 129190"/>
                    <a:gd name="connsiteY1" fmla="*/ 0 h 239114"/>
                    <a:gd name="connsiteX2" fmla="*/ 0 w 129190"/>
                    <a:gd name="connsiteY2" fmla="*/ 239114 h 239114"/>
                    <a:gd name="connsiteX3" fmla="*/ 81565 w 129190"/>
                    <a:gd name="connsiteY3" fmla="*/ 168229 h 239114"/>
                    <a:gd name="connsiteX4" fmla="*/ 129190 w 129190"/>
                    <a:gd name="connsiteY4" fmla="*/ 220616 h 239114"/>
                    <a:gd name="connsiteX5" fmla="*/ 102997 w 129190"/>
                    <a:gd name="connsiteY5" fmla="*/ 1542 h 239114"/>
                    <a:gd name="connsiteX0" fmla="*/ 160307 w 160307"/>
                    <a:gd name="connsiteY0" fmla="*/ 0 h 245278"/>
                    <a:gd name="connsiteX1" fmla="*/ 18471 w 160307"/>
                    <a:gd name="connsiteY1" fmla="*/ 6164 h 245278"/>
                    <a:gd name="connsiteX2" fmla="*/ 0 w 160307"/>
                    <a:gd name="connsiteY2" fmla="*/ 245278 h 245278"/>
                    <a:gd name="connsiteX3" fmla="*/ 81565 w 160307"/>
                    <a:gd name="connsiteY3" fmla="*/ 174393 h 245278"/>
                    <a:gd name="connsiteX4" fmla="*/ 129190 w 160307"/>
                    <a:gd name="connsiteY4" fmla="*/ 226780 h 245278"/>
                    <a:gd name="connsiteX5" fmla="*/ 160307 w 160307"/>
                    <a:gd name="connsiteY5" fmla="*/ 0 h 245278"/>
                    <a:gd name="connsiteX0" fmla="*/ 160309 w 160309"/>
                    <a:gd name="connsiteY0" fmla="*/ 0 h 240655"/>
                    <a:gd name="connsiteX1" fmla="*/ 18471 w 160309"/>
                    <a:gd name="connsiteY1" fmla="*/ 1541 h 240655"/>
                    <a:gd name="connsiteX2" fmla="*/ 0 w 160309"/>
                    <a:gd name="connsiteY2" fmla="*/ 240655 h 240655"/>
                    <a:gd name="connsiteX3" fmla="*/ 81565 w 160309"/>
                    <a:gd name="connsiteY3" fmla="*/ 169770 h 240655"/>
                    <a:gd name="connsiteX4" fmla="*/ 129190 w 160309"/>
                    <a:gd name="connsiteY4" fmla="*/ 222157 h 240655"/>
                    <a:gd name="connsiteX5" fmla="*/ 160309 w 160309"/>
                    <a:gd name="connsiteY5" fmla="*/ 0 h 240655"/>
                    <a:gd name="connsiteX0" fmla="*/ 160309 w 160309"/>
                    <a:gd name="connsiteY0" fmla="*/ 0 h 240655"/>
                    <a:gd name="connsiteX1" fmla="*/ 18471 w 160309"/>
                    <a:gd name="connsiteY1" fmla="*/ 1541 h 240655"/>
                    <a:gd name="connsiteX2" fmla="*/ 0 w 160309"/>
                    <a:gd name="connsiteY2" fmla="*/ 240655 h 240655"/>
                    <a:gd name="connsiteX3" fmla="*/ 81565 w 160309"/>
                    <a:gd name="connsiteY3" fmla="*/ 169770 h 240655"/>
                    <a:gd name="connsiteX4" fmla="*/ 129190 w 160309"/>
                    <a:gd name="connsiteY4" fmla="*/ 222157 h 240655"/>
                    <a:gd name="connsiteX5" fmla="*/ 160309 w 160309"/>
                    <a:gd name="connsiteY5" fmla="*/ 0 h 240655"/>
                    <a:gd name="connsiteX0" fmla="*/ 160309 w 162810"/>
                    <a:gd name="connsiteY0" fmla="*/ 0 h 240655"/>
                    <a:gd name="connsiteX1" fmla="*/ 18471 w 162810"/>
                    <a:gd name="connsiteY1" fmla="*/ 1541 h 240655"/>
                    <a:gd name="connsiteX2" fmla="*/ 0 w 162810"/>
                    <a:gd name="connsiteY2" fmla="*/ 240655 h 240655"/>
                    <a:gd name="connsiteX3" fmla="*/ 81565 w 162810"/>
                    <a:gd name="connsiteY3" fmla="*/ 169770 h 240655"/>
                    <a:gd name="connsiteX4" fmla="*/ 162810 w 162810"/>
                    <a:gd name="connsiteY4" fmla="*/ 220102 h 240655"/>
                    <a:gd name="connsiteX5" fmla="*/ 160309 w 162810"/>
                    <a:gd name="connsiteY5" fmla="*/ 0 h 240655"/>
                    <a:gd name="connsiteX0" fmla="*/ 160309 w 162810"/>
                    <a:gd name="connsiteY0" fmla="*/ 0 h 240655"/>
                    <a:gd name="connsiteX1" fmla="*/ 18471 w 162810"/>
                    <a:gd name="connsiteY1" fmla="*/ 1541 h 240655"/>
                    <a:gd name="connsiteX2" fmla="*/ 0 w 162810"/>
                    <a:gd name="connsiteY2" fmla="*/ 240655 h 240655"/>
                    <a:gd name="connsiteX3" fmla="*/ 81565 w 162810"/>
                    <a:gd name="connsiteY3" fmla="*/ 214973 h 240655"/>
                    <a:gd name="connsiteX4" fmla="*/ 162810 w 162810"/>
                    <a:gd name="connsiteY4" fmla="*/ 220102 h 240655"/>
                    <a:gd name="connsiteX5" fmla="*/ 160309 w 162810"/>
                    <a:gd name="connsiteY5" fmla="*/ 0 h 240655"/>
                    <a:gd name="connsiteX0" fmla="*/ 160309 w 181148"/>
                    <a:gd name="connsiteY0" fmla="*/ 0 h 240655"/>
                    <a:gd name="connsiteX1" fmla="*/ 18471 w 181148"/>
                    <a:gd name="connsiteY1" fmla="*/ 1541 h 240655"/>
                    <a:gd name="connsiteX2" fmla="*/ 0 w 181148"/>
                    <a:gd name="connsiteY2" fmla="*/ 240655 h 240655"/>
                    <a:gd name="connsiteX3" fmla="*/ 81565 w 181148"/>
                    <a:gd name="connsiteY3" fmla="*/ 214973 h 240655"/>
                    <a:gd name="connsiteX4" fmla="*/ 181148 w 181148"/>
                    <a:gd name="connsiteY4" fmla="*/ 193391 h 240655"/>
                    <a:gd name="connsiteX5" fmla="*/ 160309 w 181148"/>
                    <a:gd name="connsiteY5" fmla="*/ 0 h 240655"/>
                    <a:gd name="connsiteX0" fmla="*/ 160309 w 171981"/>
                    <a:gd name="connsiteY0" fmla="*/ 0 h 271469"/>
                    <a:gd name="connsiteX1" fmla="*/ 18471 w 171981"/>
                    <a:gd name="connsiteY1" fmla="*/ 1541 h 271469"/>
                    <a:gd name="connsiteX2" fmla="*/ 0 w 171981"/>
                    <a:gd name="connsiteY2" fmla="*/ 240655 h 271469"/>
                    <a:gd name="connsiteX3" fmla="*/ 81565 w 171981"/>
                    <a:gd name="connsiteY3" fmla="*/ 214973 h 271469"/>
                    <a:gd name="connsiteX4" fmla="*/ 171981 w 171981"/>
                    <a:gd name="connsiteY4" fmla="*/ 271469 h 271469"/>
                    <a:gd name="connsiteX5" fmla="*/ 160309 w 171981"/>
                    <a:gd name="connsiteY5" fmla="*/ 0 h 271469"/>
                    <a:gd name="connsiteX0" fmla="*/ 160309 w 171981"/>
                    <a:gd name="connsiteY0" fmla="*/ 0 h 371130"/>
                    <a:gd name="connsiteX1" fmla="*/ 18471 w 171981"/>
                    <a:gd name="connsiteY1" fmla="*/ 1541 h 371130"/>
                    <a:gd name="connsiteX2" fmla="*/ 0 w 171981"/>
                    <a:gd name="connsiteY2" fmla="*/ 240655 h 371130"/>
                    <a:gd name="connsiteX3" fmla="*/ 84621 w 171981"/>
                    <a:gd name="connsiteY3" fmla="*/ 371130 h 371130"/>
                    <a:gd name="connsiteX4" fmla="*/ 171981 w 171981"/>
                    <a:gd name="connsiteY4" fmla="*/ 271469 h 371130"/>
                    <a:gd name="connsiteX5" fmla="*/ 160309 w 171981"/>
                    <a:gd name="connsiteY5" fmla="*/ 0 h 371130"/>
                    <a:gd name="connsiteX0" fmla="*/ 141838 w 153510"/>
                    <a:gd name="connsiteY0" fmla="*/ 0 h 524203"/>
                    <a:gd name="connsiteX1" fmla="*/ 0 w 153510"/>
                    <a:gd name="connsiteY1" fmla="*/ 1541 h 524203"/>
                    <a:gd name="connsiteX2" fmla="*/ 5980 w 153510"/>
                    <a:gd name="connsiteY2" fmla="*/ 524203 h 524203"/>
                    <a:gd name="connsiteX3" fmla="*/ 66150 w 153510"/>
                    <a:gd name="connsiteY3" fmla="*/ 371130 h 524203"/>
                    <a:gd name="connsiteX4" fmla="*/ 153510 w 153510"/>
                    <a:gd name="connsiteY4" fmla="*/ 271469 h 524203"/>
                    <a:gd name="connsiteX5" fmla="*/ 141838 w 153510"/>
                    <a:gd name="connsiteY5" fmla="*/ 0 h 524203"/>
                    <a:gd name="connsiteX0" fmla="*/ 141838 w 153510"/>
                    <a:gd name="connsiteY0" fmla="*/ 0 h 617693"/>
                    <a:gd name="connsiteX1" fmla="*/ 0 w 153510"/>
                    <a:gd name="connsiteY1" fmla="*/ 1541 h 617693"/>
                    <a:gd name="connsiteX2" fmla="*/ 5980 w 153510"/>
                    <a:gd name="connsiteY2" fmla="*/ 524203 h 617693"/>
                    <a:gd name="connsiteX3" fmla="*/ 38642 w 153510"/>
                    <a:gd name="connsiteY3" fmla="*/ 617693 h 617693"/>
                    <a:gd name="connsiteX4" fmla="*/ 153510 w 153510"/>
                    <a:gd name="connsiteY4" fmla="*/ 271469 h 617693"/>
                    <a:gd name="connsiteX5" fmla="*/ 141838 w 153510"/>
                    <a:gd name="connsiteY5" fmla="*/ 0 h 617693"/>
                    <a:gd name="connsiteX0" fmla="*/ 141838 w 142106"/>
                    <a:gd name="connsiteY0" fmla="*/ 0 h 617693"/>
                    <a:gd name="connsiteX1" fmla="*/ 0 w 142106"/>
                    <a:gd name="connsiteY1" fmla="*/ 1541 h 617693"/>
                    <a:gd name="connsiteX2" fmla="*/ 5980 w 142106"/>
                    <a:gd name="connsiteY2" fmla="*/ 524203 h 617693"/>
                    <a:gd name="connsiteX3" fmla="*/ 38642 w 142106"/>
                    <a:gd name="connsiteY3" fmla="*/ 617693 h 617693"/>
                    <a:gd name="connsiteX4" fmla="*/ 142050 w 142106"/>
                    <a:gd name="connsiteY4" fmla="*/ 605870 h 617693"/>
                    <a:gd name="connsiteX5" fmla="*/ 141838 w 142106"/>
                    <a:gd name="connsiteY5" fmla="*/ 0 h 617693"/>
                    <a:gd name="connsiteX0" fmla="*/ 151335 w 151603"/>
                    <a:gd name="connsiteY0" fmla="*/ 0 h 671629"/>
                    <a:gd name="connsiteX1" fmla="*/ 9497 w 151603"/>
                    <a:gd name="connsiteY1" fmla="*/ 1541 h 671629"/>
                    <a:gd name="connsiteX2" fmla="*/ 15477 w 151603"/>
                    <a:gd name="connsiteY2" fmla="*/ 524203 h 671629"/>
                    <a:gd name="connsiteX3" fmla="*/ 0 w 151603"/>
                    <a:gd name="connsiteY3" fmla="*/ 671629 h 671629"/>
                    <a:gd name="connsiteX4" fmla="*/ 151547 w 151603"/>
                    <a:gd name="connsiteY4" fmla="*/ 605870 h 671629"/>
                    <a:gd name="connsiteX5" fmla="*/ 151335 w 151603"/>
                    <a:gd name="connsiteY5" fmla="*/ 0 h 671629"/>
                    <a:gd name="connsiteX0" fmla="*/ 151335 w 151603"/>
                    <a:gd name="connsiteY0" fmla="*/ 0 h 671629"/>
                    <a:gd name="connsiteX1" fmla="*/ 9497 w 151603"/>
                    <a:gd name="connsiteY1" fmla="*/ 1541 h 671629"/>
                    <a:gd name="connsiteX2" fmla="*/ 15477 w 151603"/>
                    <a:gd name="connsiteY2" fmla="*/ 524203 h 671629"/>
                    <a:gd name="connsiteX3" fmla="*/ 0 w 151603"/>
                    <a:gd name="connsiteY3" fmla="*/ 671629 h 671629"/>
                    <a:gd name="connsiteX4" fmla="*/ 151547 w 151603"/>
                    <a:gd name="connsiteY4" fmla="*/ 605870 h 671629"/>
                    <a:gd name="connsiteX5" fmla="*/ 151335 w 151603"/>
                    <a:gd name="connsiteY5" fmla="*/ 0 h 671629"/>
                    <a:gd name="connsiteX0" fmla="*/ 151335 w 151603"/>
                    <a:gd name="connsiteY0" fmla="*/ 0 h 671629"/>
                    <a:gd name="connsiteX1" fmla="*/ 9497 w 151603"/>
                    <a:gd name="connsiteY1" fmla="*/ 1541 h 671629"/>
                    <a:gd name="connsiteX2" fmla="*/ 15477 w 151603"/>
                    <a:gd name="connsiteY2" fmla="*/ 524203 h 671629"/>
                    <a:gd name="connsiteX3" fmla="*/ 0 w 151603"/>
                    <a:gd name="connsiteY3" fmla="*/ 671629 h 671629"/>
                    <a:gd name="connsiteX4" fmla="*/ 151547 w 151603"/>
                    <a:gd name="connsiteY4" fmla="*/ 605870 h 671629"/>
                    <a:gd name="connsiteX5" fmla="*/ 151335 w 151603"/>
                    <a:gd name="connsiteY5" fmla="*/ 0 h 671629"/>
                    <a:gd name="connsiteX0" fmla="*/ 151335 w 151603"/>
                    <a:gd name="connsiteY0" fmla="*/ 0 h 675973"/>
                    <a:gd name="connsiteX1" fmla="*/ 9497 w 151603"/>
                    <a:gd name="connsiteY1" fmla="*/ 1541 h 675973"/>
                    <a:gd name="connsiteX2" fmla="*/ 15477 w 151603"/>
                    <a:gd name="connsiteY2" fmla="*/ 524203 h 675973"/>
                    <a:gd name="connsiteX3" fmla="*/ 0 w 151603"/>
                    <a:gd name="connsiteY3" fmla="*/ 671629 h 675973"/>
                    <a:gd name="connsiteX4" fmla="*/ 84135 w 151603"/>
                    <a:gd name="connsiteY4" fmla="*/ 634131 h 675973"/>
                    <a:gd name="connsiteX5" fmla="*/ 151547 w 151603"/>
                    <a:gd name="connsiteY5" fmla="*/ 605870 h 675973"/>
                    <a:gd name="connsiteX6" fmla="*/ 151335 w 151603"/>
                    <a:gd name="connsiteY6" fmla="*/ 0 h 675973"/>
                    <a:gd name="connsiteX0" fmla="*/ 151335 w 151603"/>
                    <a:gd name="connsiteY0" fmla="*/ 0 h 677161"/>
                    <a:gd name="connsiteX1" fmla="*/ 9497 w 151603"/>
                    <a:gd name="connsiteY1" fmla="*/ 1541 h 677161"/>
                    <a:gd name="connsiteX2" fmla="*/ 15477 w 151603"/>
                    <a:gd name="connsiteY2" fmla="*/ 524203 h 677161"/>
                    <a:gd name="connsiteX3" fmla="*/ 0 w 151603"/>
                    <a:gd name="connsiteY3" fmla="*/ 671629 h 677161"/>
                    <a:gd name="connsiteX4" fmla="*/ 84135 w 151603"/>
                    <a:gd name="connsiteY4" fmla="*/ 634131 h 677161"/>
                    <a:gd name="connsiteX5" fmla="*/ 151547 w 151603"/>
                    <a:gd name="connsiteY5" fmla="*/ 605870 h 677161"/>
                    <a:gd name="connsiteX6" fmla="*/ 151335 w 151603"/>
                    <a:gd name="connsiteY6" fmla="*/ 0 h 677161"/>
                    <a:gd name="connsiteX0" fmla="*/ 151335 w 151603"/>
                    <a:gd name="connsiteY0" fmla="*/ 0 h 694408"/>
                    <a:gd name="connsiteX1" fmla="*/ 9497 w 151603"/>
                    <a:gd name="connsiteY1" fmla="*/ 1541 h 694408"/>
                    <a:gd name="connsiteX2" fmla="*/ 15477 w 151603"/>
                    <a:gd name="connsiteY2" fmla="*/ 524203 h 694408"/>
                    <a:gd name="connsiteX3" fmla="*/ 0 w 151603"/>
                    <a:gd name="connsiteY3" fmla="*/ 671629 h 694408"/>
                    <a:gd name="connsiteX4" fmla="*/ 93307 w 151603"/>
                    <a:gd name="connsiteY4" fmla="*/ 681902 h 694408"/>
                    <a:gd name="connsiteX5" fmla="*/ 151547 w 151603"/>
                    <a:gd name="connsiteY5" fmla="*/ 605870 h 694408"/>
                    <a:gd name="connsiteX6" fmla="*/ 151335 w 151603"/>
                    <a:gd name="connsiteY6" fmla="*/ 0 h 694408"/>
                    <a:gd name="connsiteX0" fmla="*/ 151335 w 151603"/>
                    <a:gd name="connsiteY0" fmla="*/ 0 h 681902"/>
                    <a:gd name="connsiteX1" fmla="*/ 9497 w 151603"/>
                    <a:gd name="connsiteY1" fmla="*/ 1541 h 681902"/>
                    <a:gd name="connsiteX2" fmla="*/ 15477 w 151603"/>
                    <a:gd name="connsiteY2" fmla="*/ 524203 h 681902"/>
                    <a:gd name="connsiteX3" fmla="*/ 0 w 151603"/>
                    <a:gd name="connsiteY3" fmla="*/ 671629 h 681902"/>
                    <a:gd name="connsiteX4" fmla="*/ 93307 w 151603"/>
                    <a:gd name="connsiteY4" fmla="*/ 681902 h 681902"/>
                    <a:gd name="connsiteX5" fmla="*/ 151547 w 151603"/>
                    <a:gd name="connsiteY5" fmla="*/ 605870 h 681902"/>
                    <a:gd name="connsiteX6" fmla="*/ 151335 w 151603"/>
                    <a:gd name="connsiteY6" fmla="*/ 0 h 681902"/>
                    <a:gd name="connsiteX0" fmla="*/ 151335 w 151603"/>
                    <a:gd name="connsiteY0" fmla="*/ 0 h 674680"/>
                    <a:gd name="connsiteX1" fmla="*/ 9497 w 151603"/>
                    <a:gd name="connsiteY1" fmla="*/ 1541 h 674680"/>
                    <a:gd name="connsiteX2" fmla="*/ 15477 w 151603"/>
                    <a:gd name="connsiteY2" fmla="*/ 524203 h 674680"/>
                    <a:gd name="connsiteX3" fmla="*/ 0 w 151603"/>
                    <a:gd name="connsiteY3" fmla="*/ 671629 h 674680"/>
                    <a:gd name="connsiteX4" fmla="*/ 58926 w 151603"/>
                    <a:gd name="connsiteY4" fmla="*/ 640294 h 674680"/>
                    <a:gd name="connsiteX5" fmla="*/ 151547 w 151603"/>
                    <a:gd name="connsiteY5" fmla="*/ 605870 h 674680"/>
                    <a:gd name="connsiteX6" fmla="*/ 151335 w 151603"/>
                    <a:gd name="connsiteY6" fmla="*/ 0 h 674680"/>
                    <a:gd name="connsiteX0" fmla="*/ 151335 w 151603"/>
                    <a:gd name="connsiteY0" fmla="*/ 0 h 674800"/>
                    <a:gd name="connsiteX1" fmla="*/ 9497 w 151603"/>
                    <a:gd name="connsiteY1" fmla="*/ 1541 h 674800"/>
                    <a:gd name="connsiteX2" fmla="*/ 15477 w 151603"/>
                    <a:gd name="connsiteY2" fmla="*/ 524203 h 674800"/>
                    <a:gd name="connsiteX3" fmla="*/ 0 w 151603"/>
                    <a:gd name="connsiteY3" fmla="*/ 671629 h 674800"/>
                    <a:gd name="connsiteX4" fmla="*/ 58926 w 151603"/>
                    <a:gd name="connsiteY4" fmla="*/ 640294 h 674800"/>
                    <a:gd name="connsiteX5" fmla="*/ 151547 w 151603"/>
                    <a:gd name="connsiteY5" fmla="*/ 605870 h 674800"/>
                    <a:gd name="connsiteX6" fmla="*/ 151335 w 151603"/>
                    <a:gd name="connsiteY6" fmla="*/ 0 h 674800"/>
                    <a:gd name="connsiteX0" fmla="*/ 151335 w 151603"/>
                    <a:gd name="connsiteY0" fmla="*/ 0 h 687969"/>
                    <a:gd name="connsiteX1" fmla="*/ 9497 w 151603"/>
                    <a:gd name="connsiteY1" fmla="*/ 1541 h 687969"/>
                    <a:gd name="connsiteX2" fmla="*/ 15477 w 151603"/>
                    <a:gd name="connsiteY2" fmla="*/ 524203 h 687969"/>
                    <a:gd name="connsiteX3" fmla="*/ 0 w 151603"/>
                    <a:gd name="connsiteY3" fmla="*/ 671629 h 687969"/>
                    <a:gd name="connsiteX4" fmla="*/ 58926 w 151603"/>
                    <a:gd name="connsiteY4" fmla="*/ 640294 h 687969"/>
                    <a:gd name="connsiteX5" fmla="*/ 151547 w 151603"/>
                    <a:gd name="connsiteY5" fmla="*/ 605870 h 687969"/>
                    <a:gd name="connsiteX6" fmla="*/ 151335 w 151603"/>
                    <a:gd name="connsiteY6" fmla="*/ 0 h 687969"/>
                    <a:gd name="connsiteX0" fmla="*/ 151335 w 151603"/>
                    <a:gd name="connsiteY0" fmla="*/ 0 h 690927"/>
                    <a:gd name="connsiteX1" fmla="*/ 9497 w 151603"/>
                    <a:gd name="connsiteY1" fmla="*/ 1541 h 690927"/>
                    <a:gd name="connsiteX2" fmla="*/ 15477 w 151603"/>
                    <a:gd name="connsiteY2" fmla="*/ 524203 h 690927"/>
                    <a:gd name="connsiteX3" fmla="*/ 0 w 151603"/>
                    <a:gd name="connsiteY3" fmla="*/ 671629 h 690927"/>
                    <a:gd name="connsiteX4" fmla="*/ 58926 w 151603"/>
                    <a:gd name="connsiteY4" fmla="*/ 640294 h 690927"/>
                    <a:gd name="connsiteX5" fmla="*/ 113936 w 151603"/>
                    <a:gd name="connsiteY5" fmla="*/ 689608 h 690927"/>
                    <a:gd name="connsiteX6" fmla="*/ 151547 w 151603"/>
                    <a:gd name="connsiteY6" fmla="*/ 605870 h 690927"/>
                    <a:gd name="connsiteX7" fmla="*/ 151335 w 151603"/>
                    <a:gd name="connsiteY7" fmla="*/ 0 h 690927"/>
                    <a:gd name="connsiteX0" fmla="*/ 151335 w 151603"/>
                    <a:gd name="connsiteY0" fmla="*/ 0 h 690049"/>
                    <a:gd name="connsiteX1" fmla="*/ 9497 w 151603"/>
                    <a:gd name="connsiteY1" fmla="*/ 1541 h 690049"/>
                    <a:gd name="connsiteX2" fmla="*/ 15477 w 151603"/>
                    <a:gd name="connsiteY2" fmla="*/ 524203 h 690049"/>
                    <a:gd name="connsiteX3" fmla="*/ 0 w 151603"/>
                    <a:gd name="connsiteY3" fmla="*/ 671629 h 690049"/>
                    <a:gd name="connsiteX4" fmla="*/ 58926 w 151603"/>
                    <a:gd name="connsiteY4" fmla="*/ 640294 h 690049"/>
                    <a:gd name="connsiteX5" fmla="*/ 113936 w 151603"/>
                    <a:gd name="connsiteY5" fmla="*/ 689608 h 690049"/>
                    <a:gd name="connsiteX6" fmla="*/ 151547 w 151603"/>
                    <a:gd name="connsiteY6" fmla="*/ 605870 h 690049"/>
                    <a:gd name="connsiteX7" fmla="*/ 151335 w 151603"/>
                    <a:gd name="connsiteY7" fmla="*/ 0 h 690049"/>
                    <a:gd name="connsiteX0" fmla="*/ 151335 w 151603"/>
                    <a:gd name="connsiteY0" fmla="*/ 0 h 690049"/>
                    <a:gd name="connsiteX1" fmla="*/ 9497 w 151603"/>
                    <a:gd name="connsiteY1" fmla="*/ 1541 h 690049"/>
                    <a:gd name="connsiteX2" fmla="*/ 15477 w 151603"/>
                    <a:gd name="connsiteY2" fmla="*/ 524203 h 690049"/>
                    <a:gd name="connsiteX3" fmla="*/ 0 w 151603"/>
                    <a:gd name="connsiteY3" fmla="*/ 671629 h 690049"/>
                    <a:gd name="connsiteX4" fmla="*/ 58926 w 151603"/>
                    <a:gd name="connsiteY4" fmla="*/ 640294 h 690049"/>
                    <a:gd name="connsiteX5" fmla="*/ 113936 w 151603"/>
                    <a:gd name="connsiteY5" fmla="*/ 689608 h 690049"/>
                    <a:gd name="connsiteX6" fmla="*/ 151547 w 151603"/>
                    <a:gd name="connsiteY6" fmla="*/ 605870 h 690049"/>
                    <a:gd name="connsiteX7" fmla="*/ 151335 w 151603"/>
                    <a:gd name="connsiteY7" fmla="*/ 0 h 69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603" h="690049">
                      <a:moveTo>
                        <a:pt x="151335" y="0"/>
                      </a:moveTo>
                      <a:lnTo>
                        <a:pt x="9497" y="1541"/>
                      </a:lnTo>
                      <a:cubicBezTo>
                        <a:pt x="11490" y="175762"/>
                        <a:pt x="13484" y="349982"/>
                        <a:pt x="15477" y="524203"/>
                      </a:cubicBezTo>
                      <a:lnTo>
                        <a:pt x="0" y="671629"/>
                      </a:lnTo>
                      <a:cubicBezTo>
                        <a:pt x="11443" y="689950"/>
                        <a:pt x="45132" y="618893"/>
                        <a:pt x="58926" y="640294"/>
                      </a:cubicBezTo>
                      <a:cubicBezTo>
                        <a:pt x="77915" y="643290"/>
                        <a:pt x="98499" y="695345"/>
                        <a:pt x="113936" y="689608"/>
                      </a:cubicBezTo>
                      <a:cubicBezTo>
                        <a:pt x="101868" y="552885"/>
                        <a:pt x="145314" y="720805"/>
                        <a:pt x="151547" y="605870"/>
                      </a:cubicBezTo>
                      <a:cubicBezTo>
                        <a:pt x="150713" y="532503"/>
                        <a:pt x="152169" y="73367"/>
                        <a:pt x="151335" y="0"/>
                      </a:cubicBezTo>
                      <a:close/>
                    </a:path>
                  </a:pathLst>
                </a:custGeom>
                <a:solidFill>
                  <a:srgbClr val="70AD47">
                    <a:lumMod val="75000"/>
                  </a:srgbClr>
                </a:solidFill>
                <a:ln w="12700" cap="rnd"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5" name="Group 24">
                <a:extLst>
                  <a:ext uri="{FF2B5EF4-FFF2-40B4-BE49-F238E27FC236}">
                    <a16:creationId xmlns:a16="http://schemas.microsoft.com/office/drawing/2014/main" id="{B42B9F44-7F26-D944-3348-D5BA9B417E02}"/>
                  </a:ext>
                </a:extLst>
              </p:cNvPr>
              <p:cNvGrpSpPr/>
              <p:nvPr/>
            </p:nvGrpSpPr>
            <p:grpSpPr>
              <a:xfrm rot="5400000">
                <a:off x="3916707" y="3637665"/>
                <a:ext cx="296017" cy="296017"/>
                <a:chOff x="6962587" y="5820428"/>
                <a:chExt cx="468000" cy="468483"/>
              </a:xfrm>
            </p:grpSpPr>
            <p:sp>
              <p:nvSpPr>
                <p:cNvPr id="276" name="Isosceles Triangle 275">
                  <a:extLst>
                    <a:ext uri="{FF2B5EF4-FFF2-40B4-BE49-F238E27FC236}">
                      <a16:creationId xmlns:a16="http://schemas.microsoft.com/office/drawing/2014/main" id="{BCED5C06-84C4-D825-1801-93F359BCA0DD}"/>
                    </a:ext>
                  </a:extLst>
                </p:cNvPr>
                <p:cNvSpPr/>
                <p:nvPr/>
              </p:nvSpPr>
              <p:spPr>
                <a:xfrm rot="5400000">
                  <a:off x="7079587" y="5937911"/>
                  <a:ext cx="468000" cy="234000"/>
                </a:xfrm>
                <a:prstGeom prst="triangle">
                  <a:avLst/>
                </a:prstGeom>
                <a:solidFill>
                  <a:srgbClr val="ED7D31">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7" name="Isosceles Triangle 276">
                  <a:extLst>
                    <a:ext uri="{FF2B5EF4-FFF2-40B4-BE49-F238E27FC236}">
                      <a16:creationId xmlns:a16="http://schemas.microsoft.com/office/drawing/2014/main" id="{DCA5EF40-D562-4609-1316-81B4DBBCF174}"/>
                    </a:ext>
                  </a:extLst>
                </p:cNvPr>
                <p:cNvSpPr/>
                <p:nvPr/>
              </p:nvSpPr>
              <p:spPr>
                <a:xfrm rot="16200000">
                  <a:off x="6845587" y="5937428"/>
                  <a:ext cx="468000" cy="234000"/>
                </a:xfrm>
                <a:prstGeom prst="triangle">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6" name="Arc 25">
                <a:extLst>
                  <a:ext uri="{FF2B5EF4-FFF2-40B4-BE49-F238E27FC236}">
                    <a16:creationId xmlns:a16="http://schemas.microsoft.com/office/drawing/2014/main" id="{80FAED46-B4D9-15AD-CD6B-CAA5C2DCA587}"/>
                  </a:ext>
                </a:extLst>
              </p:cNvPr>
              <p:cNvSpPr/>
              <p:nvPr/>
            </p:nvSpPr>
            <p:spPr>
              <a:xfrm rot="5117876">
                <a:off x="5499013" y="2788589"/>
                <a:ext cx="3192980" cy="2181220"/>
              </a:xfrm>
              <a:prstGeom prst="arc">
                <a:avLst>
                  <a:gd name="adj1" fmla="val 1803579"/>
                  <a:gd name="adj2" fmla="val 5767145"/>
                </a:avLst>
              </a:prstGeom>
              <a:noFill/>
              <a:ln w="57150" cap="rnd" cmpd="sng" algn="ctr">
                <a:solidFill>
                  <a:srgbClr val="ED7D31">
                    <a:lumMod val="90000"/>
                  </a:srgbClr>
                </a:solidFill>
                <a:prstDash val="solid"/>
                <a:miter lim="800000"/>
                <a:headEnd type="triangl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 name="Arc 26">
                <a:extLst>
                  <a:ext uri="{FF2B5EF4-FFF2-40B4-BE49-F238E27FC236}">
                    <a16:creationId xmlns:a16="http://schemas.microsoft.com/office/drawing/2014/main" id="{E9D69685-4C78-5EDE-8896-DB7A2F66C3EC}"/>
                  </a:ext>
                </a:extLst>
              </p:cNvPr>
              <p:cNvSpPr/>
              <p:nvPr/>
            </p:nvSpPr>
            <p:spPr>
              <a:xfrm rot="5400000">
                <a:off x="5597363" y="2893979"/>
                <a:ext cx="3115728" cy="2107252"/>
              </a:xfrm>
              <a:prstGeom prst="arc">
                <a:avLst>
                  <a:gd name="adj1" fmla="val 16988162"/>
                  <a:gd name="adj2" fmla="val 1037875"/>
                </a:avLst>
              </a:prstGeom>
              <a:noFill/>
              <a:ln w="57150" cap="rnd" cmpd="sng" algn="ctr">
                <a:solidFill>
                  <a:srgbClr val="ED7D31">
                    <a:lumMod val="90000"/>
                  </a:srgbClr>
                </a:solidFill>
                <a:prstDash val="solid"/>
                <a:miter lim="800000"/>
                <a:headEnd type="triangl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8" name="Arc 27">
                <a:extLst>
                  <a:ext uri="{FF2B5EF4-FFF2-40B4-BE49-F238E27FC236}">
                    <a16:creationId xmlns:a16="http://schemas.microsoft.com/office/drawing/2014/main" id="{95E274C2-0D9D-CBED-3416-0431B62C7DBD}"/>
                  </a:ext>
                </a:extLst>
              </p:cNvPr>
              <p:cNvSpPr/>
              <p:nvPr/>
            </p:nvSpPr>
            <p:spPr>
              <a:xfrm rot="16200000">
                <a:off x="5160927" y="1820232"/>
                <a:ext cx="2194116" cy="1325193"/>
              </a:xfrm>
              <a:prstGeom prst="arc">
                <a:avLst>
                  <a:gd name="adj1" fmla="val 11685074"/>
                  <a:gd name="adj2" fmla="val 15998177"/>
                </a:avLst>
              </a:prstGeom>
              <a:noFill/>
              <a:ln w="57150" cap="rnd" cmpd="sng" algn="ctr">
                <a:solidFill>
                  <a:srgbClr val="FFC000">
                    <a:lumMod val="40000"/>
                    <a:lumOff val="60000"/>
                  </a:srgbClr>
                </a:solidFill>
                <a:prstDash val="solid"/>
                <a:miter lim="800000"/>
                <a:headEnd type="triangl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7DB7788A-E6E2-5990-1EC6-CD0BBAAC1B94}"/>
                  </a:ext>
                </a:extLst>
              </p:cNvPr>
              <p:cNvSpPr txBox="1"/>
              <p:nvPr/>
            </p:nvSpPr>
            <p:spPr>
              <a:xfrm>
                <a:off x="9435897" y="3394049"/>
                <a:ext cx="995766"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prstClr val="black"/>
                    </a:solidFill>
                    <a:effectLst/>
                    <a:uLnTx/>
                    <a:uFillTx/>
                    <a:latin typeface="Calibri" panose="020F0502020204030204"/>
                  </a:rPr>
                  <a:t>transform</a:t>
                </a:r>
              </a:p>
            </p:txBody>
          </p:sp>
          <p:sp>
            <p:nvSpPr>
              <p:cNvPr id="30" name="TextBox 29">
                <a:extLst>
                  <a:ext uri="{FF2B5EF4-FFF2-40B4-BE49-F238E27FC236}">
                    <a16:creationId xmlns:a16="http://schemas.microsoft.com/office/drawing/2014/main" id="{D207A1C8-5340-10EF-805A-05CDDB3EB2FA}"/>
                  </a:ext>
                </a:extLst>
              </p:cNvPr>
              <p:cNvSpPr txBox="1"/>
              <p:nvPr/>
            </p:nvSpPr>
            <p:spPr>
              <a:xfrm>
                <a:off x="6870972" y="4021810"/>
                <a:ext cx="773309"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prstClr val="black"/>
                    </a:solidFill>
                    <a:effectLst/>
                    <a:uLnTx/>
                    <a:uFillTx/>
                    <a:latin typeface="Calibri" panose="020F0502020204030204"/>
                  </a:rPr>
                  <a:t>assess</a:t>
                </a:r>
              </a:p>
            </p:txBody>
          </p:sp>
          <p:sp>
            <p:nvSpPr>
              <p:cNvPr id="31" name="TextBox 30">
                <a:extLst>
                  <a:ext uri="{FF2B5EF4-FFF2-40B4-BE49-F238E27FC236}">
                    <a16:creationId xmlns:a16="http://schemas.microsoft.com/office/drawing/2014/main" id="{960B9362-5A31-5ADC-78E7-AC09530A021C}"/>
                  </a:ext>
                </a:extLst>
              </p:cNvPr>
              <p:cNvSpPr txBox="1"/>
              <p:nvPr/>
            </p:nvSpPr>
            <p:spPr>
              <a:xfrm>
                <a:off x="6758509" y="2286344"/>
                <a:ext cx="661998" cy="23124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prstClr val="black"/>
                    </a:solidFill>
                    <a:effectLst/>
                    <a:uLnTx/>
                    <a:uFillTx/>
                    <a:latin typeface="Calibri" panose="020F0502020204030204"/>
                  </a:rPr>
                  <a:t>build</a:t>
                </a:r>
              </a:p>
            </p:txBody>
          </p:sp>
          <p:sp>
            <p:nvSpPr>
              <p:cNvPr id="32" name="TextBox 31">
                <a:extLst>
                  <a:ext uri="{FF2B5EF4-FFF2-40B4-BE49-F238E27FC236}">
                    <a16:creationId xmlns:a16="http://schemas.microsoft.com/office/drawing/2014/main" id="{B9C37D4B-EF13-301B-5F88-13BA7263EE24}"/>
                  </a:ext>
                </a:extLst>
              </p:cNvPr>
              <p:cNvSpPr txBox="1"/>
              <p:nvPr/>
            </p:nvSpPr>
            <p:spPr>
              <a:xfrm>
                <a:off x="4290565" y="1622117"/>
                <a:ext cx="1732432" cy="5770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dirty="0">
                    <a:ln>
                      <a:noFill/>
                    </a:ln>
                    <a:solidFill>
                      <a:prstClr val="black">
                        <a:lumMod val="50000"/>
                        <a:lumOff val="50000"/>
                      </a:prstClr>
                    </a:solidFill>
                    <a:effectLst/>
                    <a:uLnTx/>
                    <a:uFillTx/>
                    <a:latin typeface="Calibri" panose="020F0502020204030204"/>
                  </a:rPr>
                  <a:t>has the application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dirty="0">
                    <a:ln>
                      <a:noFill/>
                    </a:ln>
                    <a:solidFill>
                      <a:prstClr val="black">
                        <a:lumMod val="50000"/>
                        <a:lumOff val="50000"/>
                      </a:prstClr>
                    </a:solidFill>
                    <a:effectLst/>
                    <a:uLnTx/>
                    <a:uFillTx/>
                    <a:latin typeface="Calibri" panose="020F0502020204030204"/>
                  </a:rPr>
                  <a:t>already been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dirty="0">
                    <a:ln>
                      <a:noFill/>
                    </a:ln>
                    <a:solidFill>
                      <a:prstClr val="black">
                        <a:lumMod val="50000"/>
                        <a:lumOff val="50000"/>
                      </a:prstClr>
                    </a:solidFill>
                    <a:effectLst/>
                    <a:uLnTx/>
                    <a:uFillTx/>
                    <a:latin typeface="Calibri" panose="020F0502020204030204"/>
                  </a:rPr>
                  <a:t>deployed?</a:t>
                </a:r>
              </a:p>
            </p:txBody>
          </p:sp>
          <p:sp>
            <p:nvSpPr>
              <p:cNvPr id="33" name="TextBox 32">
                <a:extLst>
                  <a:ext uri="{FF2B5EF4-FFF2-40B4-BE49-F238E27FC236}">
                    <a16:creationId xmlns:a16="http://schemas.microsoft.com/office/drawing/2014/main" id="{9C99464C-A4A0-94A5-1DFF-959D87385306}"/>
                  </a:ext>
                </a:extLst>
              </p:cNvPr>
              <p:cNvSpPr txBox="1"/>
              <p:nvPr/>
            </p:nvSpPr>
            <p:spPr>
              <a:xfrm>
                <a:off x="5052414" y="3675298"/>
                <a:ext cx="1185342" cy="92497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dirty="0">
                    <a:ln>
                      <a:noFill/>
                    </a:ln>
                    <a:solidFill>
                      <a:prstClr val="black">
                        <a:lumMod val="50000"/>
                        <a:lumOff val="50000"/>
                      </a:prstClr>
                    </a:solidFill>
                    <a:effectLst/>
                    <a:uLnTx/>
                    <a:uFillTx/>
                    <a:latin typeface="Calibri" panose="020F0502020204030204"/>
                  </a:rPr>
                  <a:t>is there a commercial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dirty="0">
                    <a:ln>
                      <a:noFill/>
                    </a:ln>
                    <a:solidFill>
                      <a:prstClr val="black">
                        <a:lumMod val="50000"/>
                        <a:lumOff val="50000"/>
                      </a:prstClr>
                    </a:solidFill>
                    <a:effectLst/>
                    <a:uLnTx/>
                    <a:uFillTx/>
                    <a:latin typeface="Calibri" panose="020F0502020204030204"/>
                  </a:rPr>
                  <a:t>application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dirty="0">
                    <a:ln>
                      <a:noFill/>
                    </a:ln>
                    <a:solidFill>
                      <a:prstClr val="black">
                        <a:lumMod val="50000"/>
                        <a:lumOff val="50000"/>
                      </a:prstClr>
                    </a:solidFill>
                    <a:effectLst/>
                    <a:uLnTx/>
                    <a:uFillTx/>
                    <a:latin typeface="Calibri" panose="020F0502020204030204"/>
                  </a:rPr>
                  <a:t>available in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dirty="0">
                    <a:ln>
                      <a:noFill/>
                    </a:ln>
                    <a:solidFill>
                      <a:prstClr val="black">
                        <a:lumMod val="50000"/>
                        <a:lumOff val="50000"/>
                      </a:prstClr>
                    </a:solidFill>
                    <a:effectLst/>
                    <a:uLnTx/>
                    <a:uFillTx/>
                    <a:latin typeface="Calibri" panose="020F0502020204030204"/>
                  </a:rPr>
                  <a:t>the market?</a:t>
                </a:r>
              </a:p>
            </p:txBody>
          </p:sp>
          <p:sp>
            <p:nvSpPr>
              <p:cNvPr id="34" name="TextBox 33">
                <a:extLst>
                  <a:ext uri="{FF2B5EF4-FFF2-40B4-BE49-F238E27FC236}">
                    <a16:creationId xmlns:a16="http://schemas.microsoft.com/office/drawing/2014/main" id="{307BC769-35C0-E275-4DC7-3C47A8475116}"/>
                  </a:ext>
                </a:extLst>
              </p:cNvPr>
              <p:cNvSpPr txBox="1"/>
              <p:nvPr/>
            </p:nvSpPr>
            <p:spPr>
              <a:xfrm>
                <a:off x="6171903" y="5288824"/>
                <a:ext cx="1612017" cy="5770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dirty="0">
                    <a:ln>
                      <a:noFill/>
                    </a:ln>
                    <a:solidFill>
                      <a:prstClr val="black">
                        <a:lumMod val="50000"/>
                        <a:lumOff val="50000"/>
                      </a:prstClr>
                    </a:solidFill>
                    <a:effectLst/>
                    <a:uLnTx/>
                    <a:uFillTx/>
                    <a:latin typeface="Calibri" panose="020F0502020204030204"/>
                  </a:rPr>
                  <a:t>has it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dirty="0">
                    <a:ln>
                      <a:noFill/>
                    </a:ln>
                    <a:solidFill>
                      <a:prstClr val="black">
                        <a:lumMod val="50000"/>
                        <a:lumOff val="50000"/>
                      </a:prstClr>
                    </a:solidFill>
                    <a:effectLst/>
                    <a:uLnTx/>
                    <a:uFillTx/>
                    <a:latin typeface="Calibri" panose="020F0502020204030204"/>
                  </a:rPr>
                  <a:t>already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dirty="0">
                    <a:ln>
                      <a:noFill/>
                    </a:ln>
                    <a:solidFill>
                      <a:prstClr val="black">
                        <a:lumMod val="50000"/>
                        <a:lumOff val="50000"/>
                      </a:prstClr>
                    </a:solidFill>
                    <a:effectLst/>
                    <a:uLnTx/>
                    <a:uFillTx/>
                    <a:latin typeface="Calibri" panose="020F0502020204030204"/>
                  </a:rPr>
                  <a:t>been selected?</a:t>
                </a:r>
              </a:p>
            </p:txBody>
          </p:sp>
          <p:sp>
            <p:nvSpPr>
              <p:cNvPr id="35" name="TextBox 34">
                <a:extLst>
                  <a:ext uri="{FF2B5EF4-FFF2-40B4-BE49-F238E27FC236}">
                    <a16:creationId xmlns:a16="http://schemas.microsoft.com/office/drawing/2014/main" id="{C094512A-0BB3-8231-3524-0F0D76B6CA7F}"/>
                  </a:ext>
                </a:extLst>
              </p:cNvPr>
              <p:cNvSpPr txBox="1"/>
              <p:nvPr/>
            </p:nvSpPr>
            <p:spPr>
              <a:xfrm>
                <a:off x="4098090" y="5415131"/>
                <a:ext cx="1353940"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dirty="0">
                    <a:ln>
                      <a:noFill/>
                    </a:ln>
                    <a:solidFill>
                      <a:prstClr val="black">
                        <a:lumMod val="50000"/>
                        <a:lumOff val="50000"/>
                      </a:prstClr>
                    </a:solidFill>
                    <a:effectLst/>
                    <a:uLnTx/>
                    <a:uFillTx/>
                    <a:latin typeface="Calibri" panose="020F0502020204030204"/>
                  </a:rPr>
                  <a:t>standard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dirty="0">
                    <a:ln>
                      <a:noFill/>
                    </a:ln>
                    <a:solidFill>
                      <a:prstClr val="black">
                        <a:lumMod val="50000"/>
                        <a:lumOff val="50000"/>
                      </a:prstClr>
                    </a:solidFill>
                    <a:effectLst/>
                    <a:uLnTx/>
                    <a:uFillTx/>
                    <a:latin typeface="Calibri" panose="020F0502020204030204"/>
                  </a:rPr>
                  <a:t>needs to be implemented</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dirty="0">
                    <a:ln>
                      <a:noFill/>
                    </a:ln>
                    <a:solidFill>
                      <a:prstClr val="black">
                        <a:lumMod val="50000"/>
                        <a:lumOff val="50000"/>
                      </a:prstClr>
                    </a:solidFill>
                    <a:effectLst/>
                    <a:uLnTx/>
                    <a:uFillTx/>
                    <a:latin typeface="Calibri" panose="020F0502020204030204"/>
                  </a:rPr>
                  <a:t>in application?</a:t>
                </a:r>
              </a:p>
            </p:txBody>
          </p:sp>
          <p:sp>
            <p:nvSpPr>
              <p:cNvPr id="36" name="TextBox 35">
                <a:extLst>
                  <a:ext uri="{FF2B5EF4-FFF2-40B4-BE49-F238E27FC236}">
                    <a16:creationId xmlns:a16="http://schemas.microsoft.com/office/drawing/2014/main" id="{C4700E14-49A7-6525-932C-5C181F1800A2}"/>
                  </a:ext>
                </a:extLst>
              </p:cNvPr>
              <p:cNvSpPr txBox="1"/>
              <p:nvPr/>
            </p:nvSpPr>
            <p:spPr>
              <a:xfrm>
                <a:off x="11051550" y="3367645"/>
                <a:ext cx="737042" cy="23825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prstClr val="black"/>
                    </a:solidFill>
                    <a:effectLst/>
                    <a:uLnTx/>
                    <a:uFillTx/>
                    <a:latin typeface="Calibri" panose="020F0502020204030204"/>
                  </a:rPr>
                  <a:t>sustain</a:t>
                </a:r>
              </a:p>
            </p:txBody>
          </p:sp>
          <p:grpSp>
            <p:nvGrpSpPr>
              <p:cNvPr id="37" name="Group 36">
                <a:extLst>
                  <a:ext uri="{FF2B5EF4-FFF2-40B4-BE49-F238E27FC236}">
                    <a16:creationId xmlns:a16="http://schemas.microsoft.com/office/drawing/2014/main" id="{322B97F5-9C56-6717-D187-19915378D952}"/>
                  </a:ext>
                </a:extLst>
              </p:cNvPr>
              <p:cNvGrpSpPr/>
              <p:nvPr/>
            </p:nvGrpSpPr>
            <p:grpSpPr>
              <a:xfrm rot="16200000">
                <a:off x="5447251" y="2166011"/>
                <a:ext cx="296017" cy="296017"/>
                <a:chOff x="6962587" y="5820428"/>
                <a:chExt cx="468000" cy="468483"/>
              </a:xfrm>
            </p:grpSpPr>
            <p:sp>
              <p:nvSpPr>
                <p:cNvPr id="274" name="Isosceles Triangle 273">
                  <a:extLst>
                    <a:ext uri="{FF2B5EF4-FFF2-40B4-BE49-F238E27FC236}">
                      <a16:creationId xmlns:a16="http://schemas.microsoft.com/office/drawing/2014/main" id="{4406BF80-5D6A-4186-769F-89253566BD69}"/>
                    </a:ext>
                  </a:extLst>
                </p:cNvPr>
                <p:cNvSpPr/>
                <p:nvPr/>
              </p:nvSpPr>
              <p:spPr>
                <a:xfrm rot="5400000">
                  <a:off x="7079587" y="5937911"/>
                  <a:ext cx="468000" cy="234000"/>
                </a:xfrm>
                <a:prstGeom prst="triangle">
                  <a:avLst/>
                </a:prstGeom>
                <a:solidFill>
                  <a:srgbClr val="ED7D31">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5" name="Isosceles Triangle 274">
                  <a:extLst>
                    <a:ext uri="{FF2B5EF4-FFF2-40B4-BE49-F238E27FC236}">
                      <a16:creationId xmlns:a16="http://schemas.microsoft.com/office/drawing/2014/main" id="{59689105-4E8D-3173-4C02-FB594EC0B844}"/>
                    </a:ext>
                  </a:extLst>
                </p:cNvPr>
                <p:cNvSpPr/>
                <p:nvPr/>
              </p:nvSpPr>
              <p:spPr>
                <a:xfrm rot="16200000">
                  <a:off x="6845587" y="5937428"/>
                  <a:ext cx="468000" cy="234000"/>
                </a:xfrm>
                <a:prstGeom prst="triangle">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85A91118-3CD2-FBC0-9EE7-05CE0D3F3382}"/>
                  </a:ext>
                </a:extLst>
              </p:cNvPr>
              <p:cNvGrpSpPr/>
              <p:nvPr/>
            </p:nvGrpSpPr>
            <p:grpSpPr>
              <a:xfrm rot="16200000">
                <a:off x="4815383" y="5185272"/>
                <a:ext cx="296017" cy="296017"/>
                <a:chOff x="6962587" y="5820428"/>
                <a:chExt cx="468000" cy="468483"/>
              </a:xfrm>
            </p:grpSpPr>
            <p:sp>
              <p:nvSpPr>
                <p:cNvPr id="272" name="Isosceles Triangle 271">
                  <a:extLst>
                    <a:ext uri="{FF2B5EF4-FFF2-40B4-BE49-F238E27FC236}">
                      <a16:creationId xmlns:a16="http://schemas.microsoft.com/office/drawing/2014/main" id="{A5023915-2A46-E4D1-23AE-F31225E38E2E}"/>
                    </a:ext>
                  </a:extLst>
                </p:cNvPr>
                <p:cNvSpPr/>
                <p:nvPr/>
              </p:nvSpPr>
              <p:spPr>
                <a:xfrm rot="5400000">
                  <a:off x="7079587" y="5937911"/>
                  <a:ext cx="468000" cy="234000"/>
                </a:xfrm>
                <a:prstGeom prst="triangle">
                  <a:avLst/>
                </a:prstGeom>
                <a:solidFill>
                  <a:srgbClr val="ED7D31">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3" name="Isosceles Triangle 272">
                  <a:extLst>
                    <a:ext uri="{FF2B5EF4-FFF2-40B4-BE49-F238E27FC236}">
                      <a16:creationId xmlns:a16="http://schemas.microsoft.com/office/drawing/2014/main" id="{C3E6F98C-216D-142A-501A-697609DC9096}"/>
                    </a:ext>
                  </a:extLst>
                </p:cNvPr>
                <p:cNvSpPr/>
                <p:nvPr/>
              </p:nvSpPr>
              <p:spPr>
                <a:xfrm rot="16200000">
                  <a:off x="6845587" y="5937428"/>
                  <a:ext cx="468000" cy="234000"/>
                </a:xfrm>
                <a:prstGeom prst="triangle">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9" name="Group 38">
                <a:extLst>
                  <a:ext uri="{FF2B5EF4-FFF2-40B4-BE49-F238E27FC236}">
                    <a16:creationId xmlns:a16="http://schemas.microsoft.com/office/drawing/2014/main" id="{1D45052C-5958-F37C-0B1B-72F8376969AE}"/>
                  </a:ext>
                </a:extLst>
              </p:cNvPr>
              <p:cNvGrpSpPr/>
              <p:nvPr/>
            </p:nvGrpSpPr>
            <p:grpSpPr>
              <a:xfrm rot="5400000">
                <a:off x="5849086" y="3507722"/>
                <a:ext cx="296017" cy="296017"/>
                <a:chOff x="6962587" y="5820428"/>
                <a:chExt cx="468000" cy="468483"/>
              </a:xfrm>
            </p:grpSpPr>
            <p:sp>
              <p:nvSpPr>
                <p:cNvPr id="270" name="Isosceles Triangle 269">
                  <a:extLst>
                    <a:ext uri="{FF2B5EF4-FFF2-40B4-BE49-F238E27FC236}">
                      <a16:creationId xmlns:a16="http://schemas.microsoft.com/office/drawing/2014/main" id="{12A918F8-9846-A02E-7816-6395F315EB89}"/>
                    </a:ext>
                  </a:extLst>
                </p:cNvPr>
                <p:cNvSpPr/>
                <p:nvPr/>
              </p:nvSpPr>
              <p:spPr>
                <a:xfrm rot="5400000">
                  <a:off x="7079587" y="5937911"/>
                  <a:ext cx="468000" cy="234000"/>
                </a:xfrm>
                <a:prstGeom prst="triangle">
                  <a:avLst/>
                </a:prstGeom>
                <a:solidFill>
                  <a:srgbClr val="ED7D31">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1" name="Isosceles Triangle 270">
                  <a:extLst>
                    <a:ext uri="{FF2B5EF4-FFF2-40B4-BE49-F238E27FC236}">
                      <a16:creationId xmlns:a16="http://schemas.microsoft.com/office/drawing/2014/main" id="{C354AE4C-2804-5FFE-E5AA-09A1C003C028}"/>
                    </a:ext>
                  </a:extLst>
                </p:cNvPr>
                <p:cNvSpPr/>
                <p:nvPr/>
              </p:nvSpPr>
              <p:spPr>
                <a:xfrm rot="16200000">
                  <a:off x="6845587" y="5937428"/>
                  <a:ext cx="468000" cy="234000"/>
                </a:xfrm>
                <a:prstGeom prst="triangle">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0" name="Group 39">
                <a:extLst>
                  <a:ext uri="{FF2B5EF4-FFF2-40B4-BE49-F238E27FC236}">
                    <a16:creationId xmlns:a16="http://schemas.microsoft.com/office/drawing/2014/main" id="{3CAADC0C-9948-2284-EC5C-5B073A372E34}"/>
                  </a:ext>
                </a:extLst>
              </p:cNvPr>
              <p:cNvGrpSpPr/>
              <p:nvPr/>
            </p:nvGrpSpPr>
            <p:grpSpPr>
              <a:xfrm rot="5400000">
                <a:off x="6513473" y="5026192"/>
                <a:ext cx="296017" cy="296017"/>
                <a:chOff x="6962587" y="5820428"/>
                <a:chExt cx="468000" cy="468483"/>
              </a:xfrm>
            </p:grpSpPr>
            <p:sp>
              <p:nvSpPr>
                <p:cNvPr id="268" name="Isosceles Triangle 267">
                  <a:extLst>
                    <a:ext uri="{FF2B5EF4-FFF2-40B4-BE49-F238E27FC236}">
                      <a16:creationId xmlns:a16="http://schemas.microsoft.com/office/drawing/2014/main" id="{2BFF48D0-0BDC-128E-AC35-01A41485F364}"/>
                    </a:ext>
                  </a:extLst>
                </p:cNvPr>
                <p:cNvSpPr/>
                <p:nvPr/>
              </p:nvSpPr>
              <p:spPr>
                <a:xfrm rot="5400000">
                  <a:off x="7079587" y="5937911"/>
                  <a:ext cx="468000" cy="234000"/>
                </a:xfrm>
                <a:prstGeom prst="triangle">
                  <a:avLst/>
                </a:prstGeom>
                <a:solidFill>
                  <a:srgbClr val="ED7D31">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9" name="Isosceles Triangle 268">
                  <a:extLst>
                    <a:ext uri="{FF2B5EF4-FFF2-40B4-BE49-F238E27FC236}">
                      <a16:creationId xmlns:a16="http://schemas.microsoft.com/office/drawing/2014/main" id="{14BC4BB6-AF1C-EA5F-E4A1-38C98CE56255}"/>
                    </a:ext>
                  </a:extLst>
                </p:cNvPr>
                <p:cNvSpPr/>
                <p:nvPr/>
              </p:nvSpPr>
              <p:spPr>
                <a:xfrm rot="16200000">
                  <a:off x="6845587" y="5937428"/>
                  <a:ext cx="468000" cy="234000"/>
                </a:xfrm>
                <a:prstGeom prst="triangle">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1" name="TextBox 40">
                <a:extLst>
                  <a:ext uri="{FF2B5EF4-FFF2-40B4-BE49-F238E27FC236}">
                    <a16:creationId xmlns:a16="http://schemas.microsoft.com/office/drawing/2014/main" id="{84A3B468-2221-5AD1-639C-CB0847E82AE5}"/>
                  </a:ext>
                </a:extLst>
              </p:cNvPr>
              <p:cNvSpPr txBox="1"/>
              <p:nvPr/>
            </p:nvSpPr>
            <p:spPr>
              <a:xfrm>
                <a:off x="3182310" y="3077340"/>
                <a:ext cx="928029" cy="57708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dirty="0">
                    <a:ln>
                      <a:noFill/>
                    </a:ln>
                    <a:solidFill>
                      <a:prstClr val="black">
                        <a:lumMod val="50000"/>
                        <a:lumOff val="50000"/>
                      </a:prstClr>
                    </a:solidFill>
                    <a:effectLst/>
                    <a:uLnTx/>
                    <a:uFillTx/>
                    <a:latin typeface="Calibri" panose="020F0502020204030204"/>
                  </a:rPr>
                  <a:t>target </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dirty="0">
                    <a:ln>
                      <a:noFill/>
                    </a:ln>
                    <a:solidFill>
                      <a:prstClr val="black">
                        <a:lumMod val="50000"/>
                        <a:lumOff val="50000"/>
                      </a:prstClr>
                    </a:solidFill>
                    <a:effectLst/>
                    <a:uLnTx/>
                    <a:uFillTx/>
                    <a:latin typeface="Calibri" panose="020F0502020204030204"/>
                  </a:rPr>
                  <a:t>requires a </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dirty="0">
                    <a:ln>
                      <a:noFill/>
                    </a:ln>
                    <a:solidFill>
                      <a:prstClr val="black">
                        <a:lumMod val="50000"/>
                        <a:lumOff val="50000"/>
                      </a:prstClr>
                    </a:solidFill>
                    <a:effectLst/>
                    <a:uLnTx/>
                    <a:uFillTx/>
                    <a:latin typeface="Calibri" panose="020F0502020204030204"/>
                  </a:rPr>
                  <a:t>standard?</a:t>
                </a:r>
              </a:p>
            </p:txBody>
          </p:sp>
          <p:sp>
            <p:nvSpPr>
              <p:cNvPr id="42" name="Arc 41">
                <a:extLst>
                  <a:ext uri="{FF2B5EF4-FFF2-40B4-BE49-F238E27FC236}">
                    <a16:creationId xmlns:a16="http://schemas.microsoft.com/office/drawing/2014/main" id="{388D77FA-A2BE-89CE-E3C5-8C4AC3BF9124}"/>
                  </a:ext>
                </a:extLst>
              </p:cNvPr>
              <p:cNvSpPr/>
              <p:nvPr/>
            </p:nvSpPr>
            <p:spPr>
              <a:xfrm rot="5400000">
                <a:off x="5679446" y="2776403"/>
                <a:ext cx="2900502" cy="2342688"/>
              </a:xfrm>
              <a:prstGeom prst="arc">
                <a:avLst>
                  <a:gd name="adj1" fmla="val 6816151"/>
                  <a:gd name="adj2" fmla="val 9121290"/>
                </a:avLst>
              </a:prstGeom>
              <a:noFill/>
              <a:ln w="57150" cap="rnd" cmpd="sng" algn="ctr">
                <a:solidFill>
                  <a:srgbClr val="FFC000">
                    <a:lumMod val="40000"/>
                    <a:lumOff val="60000"/>
                  </a:srgbClr>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C01967C3-C630-B2C7-6BF6-803504831F4D}"/>
                  </a:ext>
                </a:extLst>
              </p:cNvPr>
              <p:cNvSpPr txBox="1"/>
              <p:nvPr/>
            </p:nvSpPr>
            <p:spPr>
              <a:xfrm>
                <a:off x="2233321" y="2362755"/>
                <a:ext cx="1218067" cy="22852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Calibri" panose="020F0502020204030204"/>
                  </a:rPr>
                  <a:t>requirement</a:t>
                </a:r>
              </a:p>
            </p:txBody>
          </p:sp>
          <p:sp>
            <p:nvSpPr>
              <p:cNvPr id="44" name="Arc 43">
                <a:extLst>
                  <a:ext uri="{FF2B5EF4-FFF2-40B4-BE49-F238E27FC236}">
                    <a16:creationId xmlns:a16="http://schemas.microsoft.com/office/drawing/2014/main" id="{4B9FBD41-3E08-57FE-D7D2-9594644F9AF8}"/>
                  </a:ext>
                </a:extLst>
              </p:cNvPr>
              <p:cNvSpPr/>
              <p:nvPr/>
            </p:nvSpPr>
            <p:spPr>
              <a:xfrm rot="16200000">
                <a:off x="3844042" y="2514936"/>
                <a:ext cx="3226100" cy="2824266"/>
              </a:xfrm>
              <a:prstGeom prst="arc">
                <a:avLst>
                  <a:gd name="adj1" fmla="val 17021739"/>
                  <a:gd name="adj2" fmla="val 21481700"/>
                </a:avLst>
              </a:prstGeom>
              <a:noFill/>
              <a:ln w="57150" cap="rnd" cmpd="sng" algn="ctr">
                <a:solidFill>
                  <a:srgbClr val="FFC000">
                    <a:lumMod val="40000"/>
                    <a:lumOff val="60000"/>
                  </a:srgbClr>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Arc 44">
                <a:extLst>
                  <a:ext uri="{FF2B5EF4-FFF2-40B4-BE49-F238E27FC236}">
                    <a16:creationId xmlns:a16="http://schemas.microsoft.com/office/drawing/2014/main" id="{95E75A49-3294-C541-142C-3284CB71CE3B}"/>
                  </a:ext>
                </a:extLst>
              </p:cNvPr>
              <p:cNvSpPr/>
              <p:nvPr/>
            </p:nvSpPr>
            <p:spPr>
              <a:xfrm rot="15588755">
                <a:off x="3234941" y="3119364"/>
                <a:ext cx="3126393" cy="1446320"/>
              </a:xfrm>
              <a:prstGeom prst="arc">
                <a:avLst>
                  <a:gd name="adj1" fmla="val 11415680"/>
                  <a:gd name="adj2" fmla="val 12025869"/>
                </a:avLst>
              </a:prstGeom>
              <a:noFill/>
              <a:ln w="57150" cap="rnd" cmpd="sng" algn="ctr">
                <a:solidFill>
                  <a:srgbClr val="ED7D31">
                    <a:lumMod val="90000"/>
                  </a:srgbClr>
                </a:solidFill>
                <a:prstDash val="solid"/>
                <a:miter lim="800000"/>
                <a:headEnd type="triangl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46" name="Graphic 45" descr="Scales of justice with solid fill">
                <a:extLst>
                  <a:ext uri="{FF2B5EF4-FFF2-40B4-BE49-F238E27FC236}">
                    <a16:creationId xmlns:a16="http://schemas.microsoft.com/office/drawing/2014/main" id="{05218BD2-3176-0114-CD8C-32431E6E6A9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02837" y="4533475"/>
                <a:ext cx="361646" cy="361646"/>
              </a:xfrm>
              <a:prstGeom prst="rect">
                <a:avLst/>
              </a:prstGeom>
            </p:spPr>
          </p:pic>
          <p:sp>
            <p:nvSpPr>
              <p:cNvPr id="47" name="TextBox 46">
                <a:extLst>
                  <a:ext uri="{FF2B5EF4-FFF2-40B4-BE49-F238E27FC236}">
                    <a16:creationId xmlns:a16="http://schemas.microsoft.com/office/drawing/2014/main" id="{6C7C8AFA-D590-1647-BCE5-89F94D6215D0}"/>
                  </a:ext>
                </a:extLst>
              </p:cNvPr>
              <p:cNvSpPr txBox="1"/>
              <p:nvPr/>
            </p:nvSpPr>
            <p:spPr>
              <a:xfrm>
                <a:off x="1577228" y="3654019"/>
                <a:ext cx="87075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a:ln>
                      <a:noFill/>
                    </a:ln>
                    <a:solidFill>
                      <a:prstClr val="black"/>
                    </a:solidFill>
                    <a:effectLst/>
                    <a:uLnTx/>
                    <a:uFillTx/>
                    <a:latin typeface="Calibri" panose="020F0502020204030204"/>
                  </a:rPr>
                  <a:t>semantics</a:t>
                </a:r>
              </a:p>
            </p:txBody>
          </p:sp>
          <p:sp>
            <p:nvSpPr>
              <p:cNvPr id="48" name="TextBox 47">
                <a:extLst>
                  <a:ext uri="{FF2B5EF4-FFF2-40B4-BE49-F238E27FC236}">
                    <a16:creationId xmlns:a16="http://schemas.microsoft.com/office/drawing/2014/main" id="{6138E9B7-E81B-58AD-E4BC-F78F42B3693B}"/>
                  </a:ext>
                </a:extLst>
              </p:cNvPr>
              <p:cNvSpPr txBox="1"/>
              <p:nvPr/>
            </p:nvSpPr>
            <p:spPr>
              <a:xfrm>
                <a:off x="801709" y="2987503"/>
                <a:ext cx="1194734"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a:ln>
                      <a:noFill/>
                    </a:ln>
                    <a:solidFill>
                      <a:prstClr val="black"/>
                    </a:solidFill>
                    <a:effectLst/>
                    <a:uLnTx/>
                    <a:uFillTx/>
                    <a:latin typeface="Calibri" panose="020F0502020204030204"/>
                  </a:rPr>
                  <a:t>composition</a:t>
                </a:r>
              </a:p>
            </p:txBody>
          </p:sp>
          <p:sp>
            <p:nvSpPr>
              <p:cNvPr id="49" name="TextBox 48">
                <a:extLst>
                  <a:ext uri="{FF2B5EF4-FFF2-40B4-BE49-F238E27FC236}">
                    <a16:creationId xmlns:a16="http://schemas.microsoft.com/office/drawing/2014/main" id="{23D08BA9-59A0-0622-5A16-8B71CC90934A}"/>
                  </a:ext>
                </a:extLst>
              </p:cNvPr>
              <p:cNvSpPr txBox="1"/>
              <p:nvPr/>
            </p:nvSpPr>
            <p:spPr>
              <a:xfrm>
                <a:off x="1044108" y="3315078"/>
                <a:ext cx="974108" cy="2539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a:ln>
                      <a:noFill/>
                    </a:ln>
                    <a:solidFill>
                      <a:prstClr val="black"/>
                    </a:solidFill>
                    <a:effectLst/>
                    <a:uLnTx/>
                    <a:uFillTx/>
                    <a:latin typeface="Calibri" panose="020F0502020204030204"/>
                  </a:rPr>
                  <a:t>mereology</a:t>
                </a:r>
              </a:p>
            </p:txBody>
          </p:sp>
          <p:sp>
            <p:nvSpPr>
              <p:cNvPr id="50" name="TextBox 49">
                <a:extLst>
                  <a:ext uri="{FF2B5EF4-FFF2-40B4-BE49-F238E27FC236}">
                    <a16:creationId xmlns:a16="http://schemas.microsoft.com/office/drawing/2014/main" id="{7E23E7A3-F679-768C-9716-2AB8109071DD}"/>
                  </a:ext>
                </a:extLst>
              </p:cNvPr>
              <p:cNvSpPr txBox="1"/>
              <p:nvPr/>
            </p:nvSpPr>
            <p:spPr>
              <a:xfrm>
                <a:off x="704850" y="3955291"/>
                <a:ext cx="1407371"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a:ln>
                      <a:noFill/>
                    </a:ln>
                    <a:solidFill>
                      <a:prstClr val="black"/>
                    </a:solidFill>
                    <a:effectLst/>
                    <a:uLnTx/>
                    <a:uFillTx/>
                    <a:latin typeface="Calibri" panose="020F0502020204030204"/>
                  </a:rPr>
                  <a:t>classification</a:t>
                </a:r>
              </a:p>
            </p:txBody>
          </p:sp>
          <p:sp>
            <p:nvSpPr>
              <p:cNvPr id="51" name="TextBox 50">
                <a:extLst>
                  <a:ext uri="{FF2B5EF4-FFF2-40B4-BE49-F238E27FC236}">
                    <a16:creationId xmlns:a16="http://schemas.microsoft.com/office/drawing/2014/main" id="{1791732A-12CF-5A89-E0B3-1C824CB86411}"/>
                  </a:ext>
                </a:extLst>
              </p:cNvPr>
              <p:cNvSpPr txBox="1"/>
              <p:nvPr/>
            </p:nvSpPr>
            <p:spPr>
              <a:xfrm>
                <a:off x="704850" y="4357883"/>
                <a:ext cx="1551035"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a:ln>
                      <a:noFill/>
                    </a:ln>
                    <a:solidFill>
                      <a:prstClr val="black"/>
                    </a:solidFill>
                    <a:effectLst/>
                    <a:uLnTx/>
                    <a:uFillTx/>
                    <a:latin typeface="Calibri" panose="020F0502020204030204"/>
                  </a:rPr>
                  <a:t>external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a:ln>
                      <a:noFill/>
                    </a:ln>
                    <a:solidFill>
                      <a:prstClr val="black"/>
                    </a:solidFill>
                    <a:effectLst/>
                    <a:uLnTx/>
                    <a:uFillTx/>
                    <a:latin typeface="Calibri" panose="020F0502020204030204"/>
                  </a:rPr>
                  <a:t>identifiers</a:t>
                </a:r>
              </a:p>
            </p:txBody>
          </p:sp>
          <p:sp>
            <p:nvSpPr>
              <p:cNvPr id="52" name="TextBox 51">
                <a:extLst>
                  <a:ext uri="{FF2B5EF4-FFF2-40B4-BE49-F238E27FC236}">
                    <a16:creationId xmlns:a16="http://schemas.microsoft.com/office/drawing/2014/main" id="{4B3A571B-FDA0-5174-72BE-60AD6857A38B}"/>
                  </a:ext>
                </a:extLst>
              </p:cNvPr>
              <p:cNvSpPr txBox="1"/>
              <p:nvPr/>
            </p:nvSpPr>
            <p:spPr>
              <a:xfrm>
                <a:off x="521808" y="3652090"/>
                <a:ext cx="753847"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a:ln>
                      <a:noFill/>
                    </a:ln>
                    <a:solidFill>
                      <a:prstClr val="black"/>
                    </a:solidFill>
                    <a:effectLst/>
                    <a:uLnTx/>
                    <a:uFillTx/>
                    <a:latin typeface="Calibri" panose="020F0502020204030204"/>
                  </a:rPr>
                  <a:t>content</a:t>
                </a:r>
              </a:p>
            </p:txBody>
          </p:sp>
          <p:cxnSp>
            <p:nvCxnSpPr>
              <p:cNvPr id="53" name="Straight Arrow Connector 52">
                <a:extLst>
                  <a:ext uri="{FF2B5EF4-FFF2-40B4-BE49-F238E27FC236}">
                    <a16:creationId xmlns:a16="http://schemas.microsoft.com/office/drawing/2014/main" id="{E2F16AF7-3F1E-FFBD-7229-FF0FFC3FCCF7}"/>
                  </a:ext>
                </a:extLst>
              </p:cNvPr>
              <p:cNvCxnSpPr>
                <a:cxnSpLocks/>
              </p:cNvCxnSpPr>
              <p:nvPr/>
            </p:nvCxnSpPr>
            <p:spPr>
              <a:xfrm>
                <a:off x="2678220" y="3781097"/>
                <a:ext cx="246770" cy="0"/>
              </a:xfrm>
              <a:prstGeom prst="straightConnector1">
                <a:avLst/>
              </a:prstGeom>
              <a:noFill/>
              <a:ln w="57150" cap="rnd" cmpd="sng" algn="ctr">
                <a:solidFill>
                  <a:srgbClr val="E7E6E6">
                    <a:lumMod val="40000"/>
                    <a:lumOff val="60000"/>
                  </a:srgbClr>
                </a:solidFill>
                <a:prstDash val="sysDot"/>
                <a:miter lim="800000"/>
                <a:headEnd type="none" w="med" len="med"/>
                <a:tailEnd type="none" w="med" len="med"/>
              </a:ln>
              <a:effectLst/>
            </p:spPr>
          </p:cxnSp>
          <p:pic>
            <p:nvPicPr>
              <p:cNvPr id="54" name="Graphic 53" descr="Move with solid fill">
                <a:extLst>
                  <a:ext uri="{FF2B5EF4-FFF2-40B4-BE49-F238E27FC236}">
                    <a16:creationId xmlns:a16="http://schemas.microsoft.com/office/drawing/2014/main" id="{C69752FD-D612-8011-05C7-258E45469A9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5739" y="3842104"/>
                <a:ext cx="377032" cy="377032"/>
              </a:xfrm>
              <a:prstGeom prst="rect">
                <a:avLst/>
              </a:prstGeom>
            </p:spPr>
          </p:pic>
          <p:pic>
            <p:nvPicPr>
              <p:cNvPr id="55" name="Graphic 54" descr="Crane with solid fill">
                <a:extLst>
                  <a:ext uri="{FF2B5EF4-FFF2-40B4-BE49-F238E27FC236}">
                    <a16:creationId xmlns:a16="http://schemas.microsoft.com/office/drawing/2014/main" id="{C2836B27-E869-5C04-F43A-64447AFCADA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29780" y="2753103"/>
                <a:ext cx="377032" cy="377032"/>
              </a:xfrm>
              <a:prstGeom prst="rect">
                <a:avLst/>
              </a:prstGeom>
            </p:spPr>
          </p:pic>
          <p:pic>
            <p:nvPicPr>
              <p:cNvPr id="56" name="Graphic 55" descr="Watering pot with solid fill">
                <a:extLst>
                  <a:ext uri="{FF2B5EF4-FFF2-40B4-BE49-F238E27FC236}">
                    <a16:creationId xmlns:a16="http://schemas.microsoft.com/office/drawing/2014/main" id="{AAE7ED6C-F4A2-3AB3-3480-2C6374021E5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74401" y="3833136"/>
                <a:ext cx="377032" cy="377032"/>
              </a:xfrm>
              <a:prstGeom prst="rect">
                <a:avLst/>
              </a:prstGeom>
            </p:spPr>
          </p:pic>
          <p:pic>
            <p:nvPicPr>
              <p:cNvPr id="57" name="Graphic 56" descr="Diploma roll with solid fill">
                <a:extLst>
                  <a:ext uri="{FF2B5EF4-FFF2-40B4-BE49-F238E27FC236}">
                    <a16:creationId xmlns:a16="http://schemas.microsoft.com/office/drawing/2014/main" id="{94A18D2C-D038-575F-3BAF-9BB6E790640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75506" y="4767669"/>
                <a:ext cx="451450" cy="451450"/>
              </a:xfrm>
              <a:prstGeom prst="rect">
                <a:avLst/>
              </a:prstGeom>
            </p:spPr>
          </p:pic>
          <p:sp>
            <p:nvSpPr>
              <p:cNvPr id="58" name="TextBox 57">
                <a:extLst>
                  <a:ext uri="{FF2B5EF4-FFF2-40B4-BE49-F238E27FC236}">
                    <a16:creationId xmlns:a16="http://schemas.microsoft.com/office/drawing/2014/main" id="{D1260773-97D1-164A-E593-A0A4D4C8AAD0}"/>
                  </a:ext>
                </a:extLst>
              </p:cNvPr>
              <p:cNvSpPr txBox="1"/>
              <p:nvPr/>
            </p:nvSpPr>
            <p:spPr>
              <a:xfrm>
                <a:off x="3675557" y="4344265"/>
                <a:ext cx="1126154" cy="2539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prstClr val="black"/>
                    </a:solidFill>
                    <a:effectLst/>
                    <a:uLnTx/>
                    <a:uFillTx/>
                    <a:latin typeface="Calibri" panose="020F0502020204030204"/>
                  </a:rPr>
                  <a:t>standardise</a:t>
                </a:r>
              </a:p>
            </p:txBody>
          </p:sp>
          <p:pic>
            <p:nvPicPr>
              <p:cNvPr id="59" name="Picture 58" descr="A picture containing line, graphics, screenshot, graphic design&#10;&#10;Description automatically generated">
                <a:extLst>
                  <a:ext uri="{FF2B5EF4-FFF2-40B4-BE49-F238E27FC236}">
                    <a16:creationId xmlns:a16="http://schemas.microsoft.com/office/drawing/2014/main" id="{18D47067-32E3-9C87-3085-FDB4FB19C86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15595" y="2518713"/>
                <a:ext cx="587496" cy="255501"/>
              </a:xfrm>
              <a:prstGeom prst="rect">
                <a:avLst/>
              </a:prstGeom>
            </p:spPr>
          </p:pic>
          <p:pic>
            <p:nvPicPr>
              <p:cNvPr id="60" name="Picture 59" descr="A picture containing line, graphics, screenshot, graphic design&#10;&#10;Description automatically generated">
                <a:extLst>
                  <a:ext uri="{FF2B5EF4-FFF2-40B4-BE49-F238E27FC236}">
                    <a16:creationId xmlns:a16="http://schemas.microsoft.com/office/drawing/2014/main" id="{4B27FD65-5E5F-FA05-4567-841BD5F750F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640032" y="3646726"/>
                <a:ext cx="587496" cy="255501"/>
              </a:xfrm>
              <a:prstGeom prst="rect">
                <a:avLst/>
              </a:prstGeom>
            </p:spPr>
          </p:pic>
          <p:pic>
            <p:nvPicPr>
              <p:cNvPr id="61" name="Picture 60" descr="A picture containing line, graphics, screenshot, graphic design&#10;&#10;Description automatically generated">
                <a:extLst>
                  <a:ext uri="{FF2B5EF4-FFF2-40B4-BE49-F238E27FC236}">
                    <a16:creationId xmlns:a16="http://schemas.microsoft.com/office/drawing/2014/main" id="{A8F734B0-029B-EE18-1E3B-ADD3BEFE342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143304" y="3630764"/>
                <a:ext cx="587496" cy="255501"/>
              </a:xfrm>
              <a:prstGeom prst="rect">
                <a:avLst/>
              </a:prstGeom>
            </p:spPr>
          </p:pic>
          <p:sp>
            <p:nvSpPr>
              <p:cNvPr id="62" name="Oval 61">
                <a:extLst>
                  <a:ext uri="{FF2B5EF4-FFF2-40B4-BE49-F238E27FC236}">
                    <a16:creationId xmlns:a16="http://schemas.microsoft.com/office/drawing/2014/main" id="{3541A908-BEB7-3037-FE3A-CE11C9D6FF5F}"/>
                  </a:ext>
                </a:extLst>
              </p:cNvPr>
              <p:cNvSpPr/>
              <p:nvPr/>
            </p:nvSpPr>
            <p:spPr>
              <a:xfrm rot="5400000">
                <a:off x="7996961" y="3175771"/>
                <a:ext cx="913490" cy="1188000"/>
              </a:xfrm>
              <a:prstGeom prst="ellipse">
                <a:avLst/>
              </a:prstGeom>
              <a:solidFill>
                <a:srgbClr val="E7E6E6">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86A52646-EB14-9CAB-1C3B-D305346579B3}"/>
                  </a:ext>
                </a:extLst>
              </p:cNvPr>
              <p:cNvSpPr txBox="1"/>
              <p:nvPr/>
            </p:nvSpPr>
            <p:spPr>
              <a:xfrm>
                <a:off x="7973474" y="3367128"/>
                <a:ext cx="972655"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prstClr val="black"/>
                    </a:solidFill>
                    <a:effectLst/>
                    <a:uLnTx/>
                    <a:uFillTx/>
                    <a:latin typeface="Calibri" panose="020F0502020204030204"/>
                  </a:rPr>
                  <a:t>configure</a:t>
                </a:r>
              </a:p>
            </p:txBody>
          </p:sp>
          <p:pic>
            <p:nvPicPr>
              <p:cNvPr id="128" name="Picture 127" descr="A picture containing line, graphics, screenshot, graphic design&#10;&#10;Description automatically generated">
                <a:extLst>
                  <a:ext uri="{FF2B5EF4-FFF2-40B4-BE49-F238E27FC236}">
                    <a16:creationId xmlns:a16="http://schemas.microsoft.com/office/drawing/2014/main" id="{1202A3A9-ED4D-667B-788E-F9B23486B94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64425" y="3617691"/>
                <a:ext cx="587496" cy="255501"/>
              </a:xfrm>
              <a:prstGeom prst="rect">
                <a:avLst/>
              </a:prstGeom>
            </p:spPr>
          </p:pic>
          <p:grpSp>
            <p:nvGrpSpPr>
              <p:cNvPr id="129" name="Group 128">
                <a:extLst>
                  <a:ext uri="{FF2B5EF4-FFF2-40B4-BE49-F238E27FC236}">
                    <a16:creationId xmlns:a16="http://schemas.microsoft.com/office/drawing/2014/main" id="{99F437E4-C3DA-DCBB-60A8-AA25E7707C89}"/>
                  </a:ext>
                </a:extLst>
              </p:cNvPr>
              <p:cNvGrpSpPr/>
              <p:nvPr/>
            </p:nvGrpSpPr>
            <p:grpSpPr>
              <a:xfrm>
                <a:off x="8324525" y="3890147"/>
                <a:ext cx="283143" cy="275040"/>
                <a:chOff x="8964673" y="3039442"/>
                <a:chExt cx="324132" cy="314857"/>
              </a:xfrm>
            </p:grpSpPr>
            <p:sp>
              <p:nvSpPr>
                <p:cNvPr id="264" name="Graphic 5" descr="Wrench with solid fill">
                  <a:extLst>
                    <a:ext uri="{FF2B5EF4-FFF2-40B4-BE49-F238E27FC236}">
                      <a16:creationId xmlns:a16="http://schemas.microsoft.com/office/drawing/2014/main" id="{245FA498-793C-6BEB-BE68-63738547DC69}"/>
                    </a:ext>
                  </a:extLst>
                </p:cNvPr>
                <p:cNvSpPr/>
                <p:nvPr/>
              </p:nvSpPr>
              <p:spPr>
                <a:xfrm>
                  <a:off x="8964673" y="3114882"/>
                  <a:ext cx="240732" cy="239417"/>
                </a:xfrm>
                <a:custGeom>
                  <a:avLst/>
                  <a:gdLst>
                    <a:gd name="connsiteX0" fmla="*/ 2603260 w 2931988"/>
                    <a:gd name="connsiteY0" fmla="*/ 632935 h 2940085"/>
                    <a:gd name="connsiteX1" fmla="*/ 2366468 w 2931988"/>
                    <a:gd name="connsiteY1" fmla="*/ 569568 h 2940085"/>
                    <a:gd name="connsiteX2" fmla="*/ 2303102 w 2931988"/>
                    <a:gd name="connsiteY2" fmla="*/ 332777 h 2940085"/>
                    <a:gd name="connsiteX3" fmla="*/ 2603260 w 2931988"/>
                    <a:gd name="connsiteY3" fmla="*/ 32619 h 2940085"/>
                    <a:gd name="connsiteX4" fmla="*/ 2079651 w 2931988"/>
                    <a:gd name="connsiteY4" fmla="*/ 132672 h 2940085"/>
                    <a:gd name="connsiteX5" fmla="*/ 1932907 w 2931988"/>
                    <a:gd name="connsiteY5" fmla="*/ 642940 h 2940085"/>
                    <a:gd name="connsiteX6" fmla="*/ 638892 w 2931988"/>
                    <a:gd name="connsiteY6" fmla="*/ 1936955 h 2940085"/>
                    <a:gd name="connsiteX7" fmla="*/ 131958 w 2931988"/>
                    <a:gd name="connsiteY7" fmla="*/ 2087034 h 2940085"/>
                    <a:gd name="connsiteX8" fmla="*/ 31906 w 2931988"/>
                    <a:gd name="connsiteY8" fmla="*/ 2607308 h 2940085"/>
                    <a:gd name="connsiteX9" fmla="*/ 332064 w 2931988"/>
                    <a:gd name="connsiteY9" fmla="*/ 2307150 h 2940085"/>
                    <a:gd name="connsiteX10" fmla="*/ 565520 w 2931988"/>
                    <a:gd name="connsiteY10" fmla="*/ 2370517 h 2940085"/>
                    <a:gd name="connsiteX11" fmla="*/ 628887 w 2931988"/>
                    <a:gd name="connsiteY11" fmla="*/ 2607308 h 2940085"/>
                    <a:gd name="connsiteX12" fmla="*/ 328729 w 2931988"/>
                    <a:gd name="connsiteY12" fmla="*/ 2907466 h 2940085"/>
                    <a:gd name="connsiteX13" fmla="*/ 852338 w 2931988"/>
                    <a:gd name="connsiteY13" fmla="*/ 2807414 h 2940085"/>
                    <a:gd name="connsiteX14" fmla="*/ 999082 w 2931988"/>
                    <a:gd name="connsiteY14" fmla="*/ 2297145 h 2940085"/>
                    <a:gd name="connsiteX15" fmla="*/ 2293097 w 2931988"/>
                    <a:gd name="connsiteY15" fmla="*/ 1003130 h 2940085"/>
                    <a:gd name="connsiteX16" fmla="*/ 2800030 w 2931988"/>
                    <a:gd name="connsiteY16" fmla="*/ 853051 h 2940085"/>
                    <a:gd name="connsiteX17" fmla="*/ 2900083 w 2931988"/>
                    <a:gd name="connsiteY17" fmla="*/ 332777 h 2940085"/>
                    <a:gd name="connsiteX18" fmla="*/ 2603260 w 2931988"/>
                    <a:gd name="connsiteY18" fmla="*/ 632935 h 2940085"/>
                    <a:gd name="connsiteX0" fmla="*/ 2576280 w 2905008"/>
                    <a:gd name="connsiteY0" fmla="*/ 632935 h 2940085"/>
                    <a:gd name="connsiteX1" fmla="*/ 2339488 w 2905008"/>
                    <a:gd name="connsiteY1" fmla="*/ 569568 h 2940085"/>
                    <a:gd name="connsiteX2" fmla="*/ 2276122 w 2905008"/>
                    <a:gd name="connsiteY2" fmla="*/ 332777 h 2940085"/>
                    <a:gd name="connsiteX3" fmla="*/ 2576280 w 2905008"/>
                    <a:gd name="connsiteY3" fmla="*/ 32619 h 2940085"/>
                    <a:gd name="connsiteX4" fmla="*/ 2052671 w 2905008"/>
                    <a:gd name="connsiteY4" fmla="*/ 132672 h 2940085"/>
                    <a:gd name="connsiteX5" fmla="*/ 1905927 w 2905008"/>
                    <a:gd name="connsiteY5" fmla="*/ 642940 h 2940085"/>
                    <a:gd name="connsiteX6" fmla="*/ 611912 w 2905008"/>
                    <a:gd name="connsiteY6" fmla="*/ 1936955 h 2940085"/>
                    <a:gd name="connsiteX7" fmla="*/ 695528 w 2905008"/>
                    <a:gd name="connsiteY7" fmla="*/ 2220384 h 2940085"/>
                    <a:gd name="connsiteX8" fmla="*/ 4926 w 2905008"/>
                    <a:gd name="connsiteY8" fmla="*/ 2607308 h 2940085"/>
                    <a:gd name="connsiteX9" fmla="*/ 305084 w 2905008"/>
                    <a:gd name="connsiteY9" fmla="*/ 2307150 h 2940085"/>
                    <a:gd name="connsiteX10" fmla="*/ 538540 w 2905008"/>
                    <a:gd name="connsiteY10" fmla="*/ 2370517 h 2940085"/>
                    <a:gd name="connsiteX11" fmla="*/ 601907 w 2905008"/>
                    <a:gd name="connsiteY11" fmla="*/ 2607308 h 2940085"/>
                    <a:gd name="connsiteX12" fmla="*/ 301749 w 2905008"/>
                    <a:gd name="connsiteY12" fmla="*/ 2907466 h 2940085"/>
                    <a:gd name="connsiteX13" fmla="*/ 825358 w 2905008"/>
                    <a:gd name="connsiteY13" fmla="*/ 2807414 h 2940085"/>
                    <a:gd name="connsiteX14" fmla="*/ 972102 w 2905008"/>
                    <a:gd name="connsiteY14" fmla="*/ 2297145 h 2940085"/>
                    <a:gd name="connsiteX15" fmla="*/ 2266117 w 2905008"/>
                    <a:gd name="connsiteY15" fmla="*/ 1003130 h 2940085"/>
                    <a:gd name="connsiteX16" fmla="*/ 2773050 w 2905008"/>
                    <a:gd name="connsiteY16" fmla="*/ 853051 h 2940085"/>
                    <a:gd name="connsiteX17" fmla="*/ 2873103 w 2905008"/>
                    <a:gd name="connsiteY17" fmla="*/ 332777 h 2940085"/>
                    <a:gd name="connsiteX18" fmla="*/ 2576280 w 2905008"/>
                    <a:gd name="connsiteY18" fmla="*/ 632935 h 2940085"/>
                    <a:gd name="connsiteX0" fmla="*/ 2274531 w 2603259"/>
                    <a:gd name="connsiteY0" fmla="*/ 632935 h 2940085"/>
                    <a:gd name="connsiteX1" fmla="*/ 2037739 w 2603259"/>
                    <a:gd name="connsiteY1" fmla="*/ 569568 h 2940085"/>
                    <a:gd name="connsiteX2" fmla="*/ 1974373 w 2603259"/>
                    <a:gd name="connsiteY2" fmla="*/ 332777 h 2940085"/>
                    <a:gd name="connsiteX3" fmla="*/ 2274531 w 2603259"/>
                    <a:gd name="connsiteY3" fmla="*/ 32619 h 2940085"/>
                    <a:gd name="connsiteX4" fmla="*/ 1750922 w 2603259"/>
                    <a:gd name="connsiteY4" fmla="*/ 132672 h 2940085"/>
                    <a:gd name="connsiteX5" fmla="*/ 1604178 w 2603259"/>
                    <a:gd name="connsiteY5" fmla="*/ 642940 h 2940085"/>
                    <a:gd name="connsiteX6" fmla="*/ 310163 w 2603259"/>
                    <a:gd name="connsiteY6" fmla="*/ 1936955 h 2940085"/>
                    <a:gd name="connsiteX7" fmla="*/ 393779 w 2603259"/>
                    <a:gd name="connsiteY7" fmla="*/ 2220384 h 2940085"/>
                    <a:gd name="connsiteX8" fmla="*/ 3335 w 2603259"/>
                    <a:gd name="connsiteY8" fmla="*/ 2307150 h 2940085"/>
                    <a:gd name="connsiteX9" fmla="*/ 236791 w 2603259"/>
                    <a:gd name="connsiteY9" fmla="*/ 2370517 h 2940085"/>
                    <a:gd name="connsiteX10" fmla="*/ 300158 w 2603259"/>
                    <a:gd name="connsiteY10" fmla="*/ 2607308 h 2940085"/>
                    <a:gd name="connsiteX11" fmla="*/ 0 w 2603259"/>
                    <a:gd name="connsiteY11" fmla="*/ 2907466 h 2940085"/>
                    <a:gd name="connsiteX12" fmla="*/ 523609 w 2603259"/>
                    <a:gd name="connsiteY12" fmla="*/ 2807414 h 2940085"/>
                    <a:gd name="connsiteX13" fmla="*/ 670353 w 2603259"/>
                    <a:gd name="connsiteY13" fmla="*/ 2297145 h 2940085"/>
                    <a:gd name="connsiteX14" fmla="*/ 1964368 w 2603259"/>
                    <a:gd name="connsiteY14" fmla="*/ 1003130 h 2940085"/>
                    <a:gd name="connsiteX15" fmla="*/ 2471301 w 2603259"/>
                    <a:gd name="connsiteY15" fmla="*/ 853051 h 2940085"/>
                    <a:gd name="connsiteX16" fmla="*/ 2571354 w 2603259"/>
                    <a:gd name="connsiteY16" fmla="*/ 332777 h 2940085"/>
                    <a:gd name="connsiteX17" fmla="*/ 2274531 w 2603259"/>
                    <a:gd name="connsiteY17" fmla="*/ 632935 h 2940085"/>
                    <a:gd name="connsiteX0" fmla="*/ 2274531 w 2603259"/>
                    <a:gd name="connsiteY0" fmla="*/ 632935 h 2940085"/>
                    <a:gd name="connsiteX1" fmla="*/ 2037739 w 2603259"/>
                    <a:gd name="connsiteY1" fmla="*/ 569568 h 2940085"/>
                    <a:gd name="connsiteX2" fmla="*/ 1974373 w 2603259"/>
                    <a:gd name="connsiteY2" fmla="*/ 332777 h 2940085"/>
                    <a:gd name="connsiteX3" fmla="*/ 2274531 w 2603259"/>
                    <a:gd name="connsiteY3" fmla="*/ 32619 h 2940085"/>
                    <a:gd name="connsiteX4" fmla="*/ 1750922 w 2603259"/>
                    <a:gd name="connsiteY4" fmla="*/ 132672 h 2940085"/>
                    <a:gd name="connsiteX5" fmla="*/ 1604178 w 2603259"/>
                    <a:gd name="connsiteY5" fmla="*/ 642940 h 2940085"/>
                    <a:gd name="connsiteX6" fmla="*/ 310163 w 2603259"/>
                    <a:gd name="connsiteY6" fmla="*/ 1936955 h 2940085"/>
                    <a:gd name="connsiteX7" fmla="*/ 393779 w 2603259"/>
                    <a:gd name="connsiteY7" fmla="*/ 2220384 h 2940085"/>
                    <a:gd name="connsiteX8" fmla="*/ 3335 w 2603259"/>
                    <a:gd name="connsiteY8" fmla="*/ 2307150 h 2940085"/>
                    <a:gd name="connsiteX9" fmla="*/ 300158 w 2603259"/>
                    <a:gd name="connsiteY9" fmla="*/ 2607308 h 2940085"/>
                    <a:gd name="connsiteX10" fmla="*/ 0 w 2603259"/>
                    <a:gd name="connsiteY10" fmla="*/ 2907466 h 2940085"/>
                    <a:gd name="connsiteX11" fmla="*/ 523609 w 2603259"/>
                    <a:gd name="connsiteY11" fmla="*/ 2807414 h 2940085"/>
                    <a:gd name="connsiteX12" fmla="*/ 670353 w 2603259"/>
                    <a:gd name="connsiteY12" fmla="*/ 2297145 h 2940085"/>
                    <a:gd name="connsiteX13" fmla="*/ 1964368 w 2603259"/>
                    <a:gd name="connsiteY13" fmla="*/ 1003130 h 2940085"/>
                    <a:gd name="connsiteX14" fmla="*/ 2471301 w 2603259"/>
                    <a:gd name="connsiteY14" fmla="*/ 853051 h 2940085"/>
                    <a:gd name="connsiteX15" fmla="*/ 2571354 w 2603259"/>
                    <a:gd name="connsiteY15" fmla="*/ 332777 h 2940085"/>
                    <a:gd name="connsiteX16" fmla="*/ 2274531 w 2603259"/>
                    <a:gd name="connsiteY16" fmla="*/ 632935 h 2940085"/>
                    <a:gd name="connsiteX0" fmla="*/ 2274531 w 2603259"/>
                    <a:gd name="connsiteY0" fmla="*/ 632935 h 2940085"/>
                    <a:gd name="connsiteX1" fmla="*/ 2037739 w 2603259"/>
                    <a:gd name="connsiteY1" fmla="*/ 569568 h 2940085"/>
                    <a:gd name="connsiteX2" fmla="*/ 1974373 w 2603259"/>
                    <a:gd name="connsiteY2" fmla="*/ 332777 h 2940085"/>
                    <a:gd name="connsiteX3" fmla="*/ 2274531 w 2603259"/>
                    <a:gd name="connsiteY3" fmla="*/ 32619 h 2940085"/>
                    <a:gd name="connsiteX4" fmla="*/ 1750922 w 2603259"/>
                    <a:gd name="connsiteY4" fmla="*/ 132672 h 2940085"/>
                    <a:gd name="connsiteX5" fmla="*/ 1604178 w 2603259"/>
                    <a:gd name="connsiteY5" fmla="*/ 642940 h 2940085"/>
                    <a:gd name="connsiteX6" fmla="*/ 310163 w 2603259"/>
                    <a:gd name="connsiteY6" fmla="*/ 1936955 h 2940085"/>
                    <a:gd name="connsiteX7" fmla="*/ 393779 w 2603259"/>
                    <a:gd name="connsiteY7" fmla="*/ 2220384 h 2940085"/>
                    <a:gd name="connsiteX8" fmla="*/ 3335 w 2603259"/>
                    <a:gd name="connsiteY8" fmla="*/ 2307150 h 2940085"/>
                    <a:gd name="connsiteX9" fmla="*/ 0 w 2603259"/>
                    <a:gd name="connsiteY9" fmla="*/ 2907466 h 2940085"/>
                    <a:gd name="connsiteX10" fmla="*/ 523609 w 2603259"/>
                    <a:gd name="connsiteY10" fmla="*/ 2807414 h 2940085"/>
                    <a:gd name="connsiteX11" fmla="*/ 670353 w 2603259"/>
                    <a:gd name="connsiteY11" fmla="*/ 2297145 h 2940085"/>
                    <a:gd name="connsiteX12" fmla="*/ 1964368 w 2603259"/>
                    <a:gd name="connsiteY12" fmla="*/ 1003130 h 2940085"/>
                    <a:gd name="connsiteX13" fmla="*/ 2471301 w 2603259"/>
                    <a:gd name="connsiteY13" fmla="*/ 853051 h 2940085"/>
                    <a:gd name="connsiteX14" fmla="*/ 2571354 w 2603259"/>
                    <a:gd name="connsiteY14" fmla="*/ 332777 h 2940085"/>
                    <a:gd name="connsiteX15" fmla="*/ 2274531 w 2603259"/>
                    <a:gd name="connsiteY15" fmla="*/ 632935 h 2940085"/>
                    <a:gd name="connsiteX0" fmla="*/ 2275458 w 2604186"/>
                    <a:gd name="connsiteY0" fmla="*/ 632935 h 2940085"/>
                    <a:gd name="connsiteX1" fmla="*/ 2038666 w 2604186"/>
                    <a:gd name="connsiteY1" fmla="*/ 569568 h 2940085"/>
                    <a:gd name="connsiteX2" fmla="*/ 1975300 w 2604186"/>
                    <a:gd name="connsiteY2" fmla="*/ 332777 h 2940085"/>
                    <a:gd name="connsiteX3" fmla="*/ 2275458 w 2604186"/>
                    <a:gd name="connsiteY3" fmla="*/ 32619 h 2940085"/>
                    <a:gd name="connsiteX4" fmla="*/ 1751849 w 2604186"/>
                    <a:gd name="connsiteY4" fmla="*/ 132672 h 2940085"/>
                    <a:gd name="connsiteX5" fmla="*/ 1605105 w 2604186"/>
                    <a:gd name="connsiteY5" fmla="*/ 642940 h 2940085"/>
                    <a:gd name="connsiteX6" fmla="*/ 311090 w 2604186"/>
                    <a:gd name="connsiteY6" fmla="*/ 1936955 h 2940085"/>
                    <a:gd name="connsiteX7" fmla="*/ 394706 w 2604186"/>
                    <a:gd name="connsiteY7" fmla="*/ 2220384 h 2940085"/>
                    <a:gd name="connsiteX8" fmla="*/ 927 w 2604186"/>
                    <a:gd name="connsiteY8" fmla="*/ 2907466 h 2940085"/>
                    <a:gd name="connsiteX9" fmla="*/ 524536 w 2604186"/>
                    <a:gd name="connsiteY9" fmla="*/ 2807414 h 2940085"/>
                    <a:gd name="connsiteX10" fmla="*/ 671280 w 2604186"/>
                    <a:gd name="connsiteY10" fmla="*/ 2297145 h 2940085"/>
                    <a:gd name="connsiteX11" fmla="*/ 1965295 w 2604186"/>
                    <a:gd name="connsiteY11" fmla="*/ 1003130 h 2940085"/>
                    <a:gd name="connsiteX12" fmla="*/ 2472228 w 2604186"/>
                    <a:gd name="connsiteY12" fmla="*/ 853051 h 2940085"/>
                    <a:gd name="connsiteX13" fmla="*/ 2572281 w 2604186"/>
                    <a:gd name="connsiteY13" fmla="*/ 332777 h 2940085"/>
                    <a:gd name="connsiteX14" fmla="*/ 2275458 w 2604186"/>
                    <a:gd name="connsiteY14" fmla="*/ 632935 h 2940085"/>
                    <a:gd name="connsiteX0" fmla="*/ 2275458 w 2604186"/>
                    <a:gd name="connsiteY0" fmla="*/ 632935 h 2907853"/>
                    <a:gd name="connsiteX1" fmla="*/ 2038666 w 2604186"/>
                    <a:gd name="connsiteY1" fmla="*/ 569568 h 2907853"/>
                    <a:gd name="connsiteX2" fmla="*/ 1975300 w 2604186"/>
                    <a:gd name="connsiteY2" fmla="*/ 332777 h 2907853"/>
                    <a:gd name="connsiteX3" fmla="*/ 2275458 w 2604186"/>
                    <a:gd name="connsiteY3" fmla="*/ 32619 h 2907853"/>
                    <a:gd name="connsiteX4" fmla="*/ 1751849 w 2604186"/>
                    <a:gd name="connsiteY4" fmla="*/ 132672 h 2907853"/>
                    <a:gd name="connsiteX5" fmla="*/ 1605105 w 2604186"/>
                    <a:gd name="connsiteY5" fmla="*/ 642940 h 2907853"/>
                    <a:gd name="connsiteX6" fmla="*/ 311090 w 2604186"/>
                    <a:gd name="connsiteY6" fmla="*/ 1936955 h 2907853"/>
                    <a:gd name="connsiteX7" fmla="*/ 394706 w 2604186"/>
                    <a:gd name="connsiteY7" fmla="*/ 2220384 h 2907853"/>
                    <a:gd name="connsiteX8" fmla="*/ 927 w 2604186"/>
                    <a:gd name="connsiteY8" fmla="*/ 2907466 h 2907853"/>
                    <a:gd name="connsiteX9" fmla="*/ 671280 w 2604186"/>
                    <a:gd name="connsiteY9" fmla="*/ 2297145 h 2907853"/>
                    <a:gd name="connsiteX10" fmla="*/ 1965295 w 2604186"/>
                    <a:gd name="connsiteY10" fmla="*/ 1003130 h 2907853"/>
                    <a:gd name="connsiteX11" fmla="*/ 2472228 w 2604186"/>
                    <a:gd name="connsiteY11" fmla="*/ 853051 h 2907853"/>
                    <a:gd name="connsiteX12" fmla="*/ 2572281 w 2604186"/>
                    <a:gd name="connsiteY12" fmla="*/ 332777 h 2907853"/>
                    <a:gd name="connsiteX13" fmla="*/ 2275458 w 2604186"/>
                    <a:gd name="connsiteY13" fmla="*/ 632935 h 2907853"/>
                    <a:gd name="connsiteX0" fmla="*/ 2038566 w 2367294"/>
                    <a:gd name="connsiteY0" fmla="*/ 632935 h 2381388"/>
                    <a:gd name="connsiteX1" fmla="*/ 1801774 w 2367294"/>
                    <a:gd name="connsiteY1" fmla="*/ 569568 h 2381388"/>
                    <a:gd name="connsiteX2" fmla="*/ 1738408 w 2367294"/>
                    <a:gd name="connsiteY2" fmla="*/ 332777 h 2381388"/>
                    <a:gd name="connsiteX3" fmla="*/ 2038566 w 2367294"/>
                    <a:gd name="connsiteY3" fmla="*/ 32619 h 2381388"/>
                    <a:gd name="connsiteX4" fmla="*/ 1514957 w 2367294"/>
                    <a:gd name="connsiteY4" fmla="*/ 132672 h 2381388"/>
                    <a:gd name="connsiteX5" fmla="*/ 1368213 w 2367294"/>
                    <a:gd name="connsiteY5" fmla="*/ 642940 h 2381388"/>
                    <a:gd name="connsiteX6" fmla="*/ 74198 w 2367294"/>
                    <a:gd name="connsiteY6" fmla="*/ 1936955 h 2381388"/>
                    <a:gd name="connsiteX7" fmla="*/ 157814 w 2367294"/>
                    <a:gd name="connsiteY7" fmla="*/ 2220384 h 2381388"/>
                    <a:gd name="connsiteX8" fmla="*/ 434388 w 2367294"/>
                    <a:gd name="connsiteY8" fmla="*/ 2297145 h 2381388"/>
                    <a:gd name="connsiteX9" fmla="*/ 1728403 w 2367294"/>
                    <a:gd name="connsiteY9" fmla="*/ 1003130 h 2381388"/>
                    <a:gd name="connsiteX10" fmla="*/ 2235336 w 2367294"/>
                    <a:gd name="connsiteY10" fmla="*/ 853051 h 2381388"/>
                    <a:gd name="connsiteX11" fmla="*/ 2335389 w 2367294"/>
                    <a:gd name="connsiteY11" fmla="*/ 332777 h 2381388"/>
                    <a:gd name="connsiteX12" fmla="*/ 2038566 w 2367294"/>
                    <a:gd name="connsiteY12" fmla="*/ 632935 h 2381388"/>
                    <a:gd name="connsiteX0" fmla="*/ 2041673 w 2370401"/>
                    <a:gd name="connsiteY0" fmla="*/ 632935 h 2372847"/>
                    <a:gd name="connsiteX1" fmla="*/ 1804881 w 2370401"/>
                    <a:gd name="connsiteY1" fmla="*/ 569568 h 2372847"/>
                    <a:gd name="connsiteX2" fmla="*/ 1741515 w 2370401"/>
                    <a:gd name="connsiteY2" fmla="*/ 332777 h 2372847"/>
                    <a:gd name="connsiteX3" fmla="*/ 2041673 w 2370401"/>
                    <a:gd name="connsiteY3" fmla="*/ 32619 h 2372847"/>
                    <a:gd name="connsiteX4" fmla="*/ 1518064 w 2370401"/>
                    <a:gd name="connsiteY4" fmla="*/ 132672 h 2372847"/>
                    <a:gd name="connsiteX5" fmla="*/ 1371320 w 2370401"/>
                    <a:gd name="connsiteY5" fmla="*/ 642940 h 2372847"/>
                    <a:gd name="connsiteX6" fmla="*/ 77305 w 2370401"/>
                    <a:gd name="connsiteY6" fmla="*/ 1936955 h 2372847"/>
                    <a:gd name="connsiteX7" fmla="*/ 146634 w 2370401"/>
                    <a:gd name="connsiteY7" fmla="*/ 2177521 h 2372847"/>
                    <a:gd name="connsiteX8" fmla="*/ 437495 w 2370401"/>
                    <a:gd name="connsiteY8" fmla="*/ 2297145 h 2372847"/>
                    <a:gd name="connsiteX9" fmla="*/ 1731510 w 2370401"/>
                    <a:gd name="connsiteY9" fmla="*/ 1003130 h 2372847"/>
                    <a:gd name="connsiteX10" fmla="*/ 2238443 w 2370401"/>
                    <a:gd name="connsiteY10" fmla="*/ 853051 h 2372847"/>
                    <a:gd name="connsiteX11" fmla="*/ 2338496 w 2370401"/>
                    <a:gd name="connsiteY11" fmla="*/ 332777 h 2372847"/>
                    <a:gd name="connsiteX12" fmla="*/ 2041673 w 2370401"/>
                    <a:gd name="connsiteY12" fmla="*/ 632935 h 2372847"/>
                    <a:gd name="connsiteX0" fmla="*/ 2055246 w 2383974"/>
                    <a:gd name="connsiteY0" fmla="*/ 632935 h 2372405"/>
                    <a:gd name="connsiteX1" fmla="*/ 1818454 w 2383974"/>
                    <a:gd name="connsiteY1" fmla="*/ 569568 h 2372405"/>
                    <a:gd name="connsiteX2" fmla="*/ 1755088 w 2383974"/>
                    <a:gd name="connsiteY2" fmla="*/ 332777 h 2372405"/>
                    <a:gd name="connsiteX3" fmla="*/ 2055246 w 2383974"/>
                    <a:gd name="connsiteY3" fmla="*/ 32619 h 2372405"/>
                    <a:gd name="connsiteX4" fmla="*/ 1531637 w 2383974"/>
                    <a:gd name="connsiteY4" fmla="*/ 132672 h 2372405"/>
                    <a:gd name="connsiteX5" fmla="*/ 1384893 w 2383974"/>
                    <a:gd name="connsiteY5" fmla="*/ 642940 h 2372405"/>
                    <a:gd name="connsiteX6" fmla="*/ 74209 w 2383974"/>
                    <a:gd name="connsiteY6" fmla="*/ 1953624 h 2372405"/>
                    <a:gd name="connsiteX7" fmla="*/ 160207 w 2383974"/>
                    <a:gd name="connsiteY7" fmla="*/ 2177521 h 2372405"/>
                    <a:gd name="connsiteX8" fmla="*/ 451068 w 2383974"/>
                    <a:gd name="connsiteY8" fmla="*/ 2297145 h 2372405"/>
                    <a:gd name="connsiteX9" fmla="*/ 1745083 w 2383974"/>
                    <a:gd name="connsiteY9" fmla="*/ 1003130 h 2372405"/>
                    <a:gd name="connsiteX10" fmla="*/ 2252016 w 2383974"/>
                    <a:gd name="connsiteY10" fmla="*/ 853051 h 2372405"/>
                    <a:gd name="connsiteX11" fmla="*/ 2352069 w 2383974"/>
                    <a:gd name="connsiteY11" fmla="*/ 332777 h 2372405"/>
                    <a:gd name="connsiteX12" fmla="*/ 2055246 w 2383974"/>
                    <a:gd name="connsiteY12" fmla="*/ 632935 h 2372405"/>
                    <a:gd name="connsiteX0" fmla="*/ 1981037 w 2309765"/>
                    <a:gd name="connsiteY0" fmla="*/ 632935 h 2372405"/>
                    <a:gd name="connsiteX1" fmla="*/ 1744245 w 2309765"/>
                    <a:gd name="connsiteY1" fmla="*/ 569568 h 2372405"/>
                    <a:gd name="connsiteX2" fmla="*/ 1680879 w 2309765"/>
                    <a:gd name="connsiteY2" fmla="*/ 332777 h 2372405"/>
                    <a:gd name="connsiteX3" fmla="*/ 1981037 w 2309765"/>
                    <a:gd name="connsiteY3" fmla="*/ 32619 h 2372405"/>
                    <a:gd name="connsiteX4" fmla="*/ 1457428 w 2309765"/>
                    <a:gd name="connsiteY4" fmla="*/ 132672 h 2372405"/>
                    <a:gd name="connsiteX5" fmla="*/ 1310684 w 2309765"/>
                    <a:gd name="connsiteY5" fmla="*/ 642940 h 2372405"/>
                    <a:gd name="connsiteX6" fmla="*/ 0 w 2309765"/>
                    <a:gd name="connsiteY6" fmla="*/ 1953624 h 2372405"/>
                    <a:gd name="connsiteX7" fmla="*/ 85998 w 2309765"/>
                    <a:gd name="connsiteY7" fmla="*/ 2177521 h 2372405"/>
                    <a:gd name="connsiteX8" fmla="*/ 376859 w 2309765"/>
                    <a:gd name="connsiteY8" fmla="*/ 2297145 h 2372405"/>
                    <a:gd name="connsiteX9" fmla="*/ 1670874 w 2309765"/>
                    <a:gd name="connsiteY9" fmla="*/ 1003130 h 2372405"/>
                    <a:gd name="connsiteX10" fmla="*/ 2177807 w 2309765"/>
                    <a:gd name="connsiteY10" fmla="*/ 853051 h 2372405"/>
                    <a:gd name="connsiteX11" fmla="*/ 2277860 w 2309765"/>
                    <a:gd name="connsiteY11" fmla="*/ 332777 h 2372405"/>
                    <a:gd name="connsiteX12" fmla="*/ 1981037 w 2309765"/>
                    <a:gd name="connsiteY12" fmla="*/ 632935 h 2372405"/>
                    <a:gd name="connsiteX0" fmla="*/ 1981037 w 2309765"/>
                    <a:gd name="connsiteY0" fmla="*/ 632935 h 2375526"/>
                    <a:gd name="connsiteX1" fmla="*/ 1744245 w 2309765"/>
                    <a:gd name="connsiteY1" fmla="*/ 569568 h 2375526"/>
                    <a:gd name="connsiteX2" fmla="*/ 1680879 w 2309765"/>
                    <a:gd name="connsiteY2" fmla="*/ 332777 h 2375526"/>
                    <a:gd name="connsiteX3" fmla="*/ 1981037 w 2309765"/>
                    <a:gd name="connsiteY3" fmla="*/ 32619 h 2375526"/>
                    <a:gd name="connsiteX4" fmla="*/ 1457428 w 2309765"/>
                    <a:gd name="connsiteY4" fmla="*/ 132672 h 2375526"/>
                    <a:gd name="connsiteX5" fmla="*/ 1310684 w 2309765"/>
                    <a:gd name="connsiteY5" fmla="*/ 642940 h 2375526"/>
                    <a:gd name="connsiteX6" fmla="*/ 0 w 2309765"/>
                    <a:gd name="connsiteY6" fmla="*/ 1953624 h 2375526"/>
                    <a:gd name="connsiteX7" fmla="*/ 85998 w 2309765"/>
                    <a:gd name="connsiteY7" fmla="*/ 2177521 h 2375526"/>
                    <a:gd name="connsiteX8" fmla="*/ 376859 w 2309765"/>
                    <a:gd name="connsiteY8" fmla="*/ 2297145 h 2375526"/>
                    <a:gd name="connsiteX9" fmla="*/ 1670874 w 2309765"/>
                    <a:gd name="connsiteY9" fmla="*/ 1003130 h 2375526"/>
                    <a:gd name="connsiteX10" fmla="*/ 2177807 w 2309765"/>
                    <a:gd name="connsiteY10" fmla="*/ 853051 h 2375526"/>
                    <a:gd name="connsiteX11" fmla="*/ 2277860 w 2309765"/>
                    <a:gd name="connsiteY11" fmla="*/ 332777 h 2375526"/>
                    <a:gd name="connsiteX12" fmla="*/ 1981037 w 2309765"/>
                    <a:gd name="connsiteY12" fmla="*/ 632935 h 2375526"/>
                    <a:gd name="connsiteX0" fmla="*/ 1981037 w 2309765"/>
                    <a:gd name="connsiteY0" fmla="*/ 632935 h 2297145"/>
                    <a:gd name="connsiteX1" fmla="*/ 1744245 w 2309765"/>
                    <a:gd name="connsiteY1" fmla="*/ 569568 h 2297145"/>
                    <a:gd name="connsiteX2" fmla="*/ 1680879 w 2309765"/>
                    <a:gd name="connsiteY2" fmla="*/ 332777 h 2297145"/>
                    <a:gd name="connsiteX3" fmla="*/ 1981037 w 2309765"/>
                    <a:gd name="connsiteY3" fmla="*/ 32619 h 2297145"/>
                    <a:gd name="connsiteX4" fmla="*/ 1457428 w 2309765"/>
                    <a:gd name="connsiteY4" fmla="*/ 132672 h 2297145"/>
                    <a:gd name="connsiteX5" fmla="*/ 1310684 w 2309765"/>
                    <a:gd name="connsiteY5" fmla="*/ 642940 h 2297145"/>
                    <a:gd name="connsiteX6" fmla="*/ 0 w 2309765"/>
                    <a:gd name="connsiteY6" fmla="*/ 1953624 h 2297145"/>
                    <a:gd name="connsiteX7" fmla="*/ 85998 w 2309765"/>
                    <a:gd name="connsiteY7" fmla="*/ 2177521 h 2297145"/>
                    <a:gd name="connsiteX8" fmla="*/ 376859 w 2309765"/>
                    <a:gd name="connsiteY8" fmla="*/ 2297145 h 2297145"/>
                    <a:gd name="connsiteX9" fmla="*/ 1670874 w 2309765"/>
                    <a:gd name="connsiteY9" fmla="*/ 1003130 h 2297145"/>
                    <a:gd name="connsiteX10" fmla="*/ 2177807 w 2309765"/>
                    <a:gd name="connsiteY10" fmla="*/ 853051 h 2297145"/>
                    <a:gd name="connsiteX11" fmla="*/ 2277860 w 2309765"/>
                    <a:gd name="connsiteY11" fmla="*/ 332777 h 2297145"/>
                    <a:gd name="connsiteX12" fmla="*/ 1981037 w 2309765"/>
                    <a:gd name="connsiteY12" fmla="*/ 632935 h 2297145"/>
                    <a:gd name="connsiteX0" fmla="*/ 1981037 w 2309765"/>
                    <a:gd name="connsiteY0" fmla="*/ 632935 h 2297145"/>
                    <a:gd name="connsiteX1" fmla="*/ 1744245 w 2309765"/>
                    <a:gd name="connsiteY1" fmla="*/ 569568 h 2297145"/>
                    <a:gd name="connsiteX2" fmla="*/ 1680879 w 2309765"/>
                    <a:gd name="connsiteY2" fmla="*/ 332777 h 2297145"/>
                    <a:gd name="connsiteX3" fmla="*/ 1981037 w 2309765"/>
                    <a:gd name="connsiteY3" fmla="*/ 32619 h 2297145"/>
                    <a:gd name="connsiteX4" fmla="*/ 1457428 w 2309765"/>
                    <a:gd name="connsiteY4" fmla="*/ 132672 h 2297145"/>
                    <a:gd name="connsiteX5" fmla="*/ 1310684 w 2309765"/>
                    <a:gd name="connsiteY5" fmla="*/ 642940 h 2297145"/>
                    <a:gd name="connsiteX6" fmla="*/ 0 w 2309765"/>
                    <a:gd name="connsiteY6" fmla="*/ 1953624 h 2297145"/>
                    <a:gd name="connsiteX7" fmla="*/ 85998 w 2309765"/>
                    <a:gd name="connsiteY7" fmla="*/ 2177521 h 2297145"/>
                    <a:gd name="connsiteX8" fmla="*/ 376859 w 2309765"/>
                    <a:gd name="connsiteY8" fmla="*/ 2297145 h 2297145"/>
                    <a:gd name="connsiteX9" fmla="*/ 1670874 w 2309765"/>
                    <a:gd name="connsiteY9" fmla="*/ 1003130 h 2297145"/>
                    <a:gd name="connsiteX10" fmla="*/ 2177807 w 2309765"/>
                    <a:gd name="connsiteY10" fmla="*/ 853051 h 2297145"/>
                    <a:gd name="connsiteX11" fmla="*/ 2277860 w 2309765"/>
                    <a:gd name="connsiteY11" fmla="*/ 332777 h 2297145"/>
                    <a:gd name="connsiteX12" fmla="*/ 1981037 w 2309765"/>
                    <a:gd name="connsiteY12" fmla="*/ 632935 h 2297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9765" h="2297145">
                      <a:moveTo>
                        <a:pt x="1981037" y="632935"/>
                      </a:moveTo>
                      <a:lnTo>
                        <a:pt x="1744245" y="569568"/>
                      </a:lnTo>
                      <a:lnTo>
                        <a:pt x="1680879" y="332777"/>
                      </a:lnTo>
                      <a:lnTo>
                        <a:pt x="1981037" y="32619"/>
                      </a:lnTo>
                      <a:cubicBezTo>
                        <a:pt x="1800942" y="-34083"/>
                        <a:pt x="1600837" y="2603"/>
                        <a:pt x="1457428" y="132672"/>
                      </a:cubicBezTo>
                      <a:cubicBezTo>
                        <a:pt x="1317354" y="262740"/>
                        <a:pt x="1257322" y="459511"/>
                        <a:pt x="1310684" y="642940"/>
                      </a:cubicBezTo>
                      <a:lnTo>
                        <a:pt x="0" y="1953624"/>
                      </a:lnTo>
                      <a:cubicBezTo>
                        <a:pt x="23739" y="2058379"/>
                        <a:pt x="13663" y="2101218"/>
                        <a:pt x="85998" y="2177521"/>
                      </a:cubicBezTo>
                      <a:cubicBezTo>
                        <a:pt x="158333" y="2253824"/>
                        <a:pt x="212725" y="2288090"/>
                        <a:pt x="376859" y="2297145"/>
                      </a:cubicBezTo>
                      <a:lnTo>
                        <a:pt x="1670874" y="1003130"/>
                      </a:lnTo>
                      <a:cubicBezTo>
                        <a:pt x="1854304" y="1053156"/>
                        <a:pt x="2051074" y="993125"/>
                        <a:pt x="2177807" y="853051"/>
                      </a:cubicBezTo>
                      <a:cubicBezTo>
                        <a:pt x="2304541" y="712977"/>
                        <a:pt x="2344562" y="512872"/>
                        <a:pt x="2277860" y="332777"/>
                      </a:cubicBezTo>
                      <a:lnTo>
                        <a:pt x="1981037" y="632935"/>
                      </a:lnTo>
                      <a:close/>
                    </a:path>
                  </a:pathLst>
                </a:custGeom>
                <a:solidFill>
                  <a:srgbClr val="000000"/>
                </a:solidFill>
                <a:ln w="3333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65" name="Arc 264">
                  <a:extLst>
                    <a:ext uri="{FF2B5EF4-FFF2-40B4-BE49-F238E27FC236}">
                      <a16:creationId xmlns:a16="http://schemas.microsoft.com/office/drawing/2014/main" id="{DB9B6312-4356-0813-0D29-6A44A646765B}"/>
                    </a:ext>
                  </a:extLst>
                </p:cNvPr>
                <p:cNvSpPr/>
                <p:nvPr/>
              </p:nvSpPr>
              <p:spPr>
                <a:xfrm>
                  <a:off x="8999304" y="3039442"/>
                  <a:ext cx="289501" cy="289501"/>
                </a:xfrm>
                <a:prstGeom prst="arc">
                  <a:avLst>
                    <a:gd name="adj1" fmla="val 859729"/>
                    <a:gd name="adj2" fmla="val 6985304"/>
                  </a:avLst>
                </a:prstGeom>
                <a:no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6" name="Arc 265">
                  <a:extLst>
                    <a:ext uri="{FF2B5EF4-FFF2-40B4-BE49-F238E27FC236}">
                      <a16:creationId xmlns:a16="http://schemas.microsoft.com/office/drawing/2014/main" id="{FCD4A700-363F-3043-7DBC-399EF8FF1B13}"/>
                    </a:ext>
                  </a:extLst>
                </p:cNvPr>
                <p:cNvSpPr/>
                <p:nvPr/>
              </p:nvSpPr>
              <p:spPr>
                <a:xfrm>
                  <a:off x="8999304" y="3039442"/>
                  <a:ext cx="289501" cy="289501"/>
                </a:xfrm>
                <a:prstGeom prst="arc">
                  <a:avLst>
                    <a:gd name="adj1" fmla="val 15488468"/>
                    <a:gd name="adj2" fmla="val 368057"/>
                  </a:avLst>
                </a:prstGeom>
                <a:no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7" name="Arc 266">
                  <a:extLst>
                    <a:ext uri="{FF2B5EF4-FFF2-40B4-BE49-F238E27FC236}">
                      <a16:creationId xmlns:a16="http://schemas.microsoft.com/office/drawing/2014/main" id="{11611350-7EE5-4D93-6421-231633133641}"/>
                    </a:ext>
                  </a:extLst>
                </p:cNvPr>
                <p:cNvSpPr/>
                <p:nvPr/>
              </p:nvSpPr>
              <p:spPr>
                <a:xfrm>
                  <a:off x="8999304" y="3039442"/>
                  <a:ext cx="289501" cy="289501"/>
                </a:xfrm>
                <a:prstGeom prst="arc">
                  <a:avLst>
                    <a:gd name="adj1" fmla="val 9578947"/>
                    <a:gd name="adj2" fmla="val 14941361"/>
                  </a:avLst>
                </a:prstGeom>
                <a:no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pic>
            <p:nvPicPr>
              <p:cNvPr id="130" name="Picture 129" descr="A picture containing line, graphics, screenshot, graphic design&#10;&#10;Description automatically generated">
                <a:extLst>
                  <a:ext uri="{FF2B5EF4-FFF2-40B4-BE49-F238E27FC236}">
                    <a16:creationId xmlns:a16="http://schemas.microsoft.com/office/drawing/2014/main" id="{DAD1AC75-75D6-6C79-52DB-8A41DE8F888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89590" y="4278368"/>
                <a:ext cx="587496" cy="255501"/>
              </a:xfrm>
              <a:prstGeom prst="rect">
                <a:avLst/>
              </a:prstGeom>
            </p:spPr>
          </p:pic>
          <p:pic>
            <p:nvPicPr>
              <p:cNvPr id="131" name="Picture 130" descr="A picture containing line, graphics, screenshot, graphic design&#10;&#10;Description automatically generated">
                <a:extLst>
                  <a:ext uri="{FF2B5EF4-FFF2-40B4-BE49-F238E27FC236}">
                    <a16:creationId xmlns:a16="http://schemas.microsoft.com/office/drawing/2014/main" id="{E816FA0E-2DCA-CF58-F200-0B6B8CCE46D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22780" y="4577367"/>
                <a:ext cx="587496" cy="255501"/>
              </a:xfrm>
              <a:prstGeom prst="rect">
                <a:avLst/>
              </a:prstGeom>
            </p:spPr>
          </p:pic>
          <p:sp>
            <p:nvSpPr>
              <p:cNvPr id="132" name="Arc 131">
                <a:extLst>
                  <a:ext uri="{FF2B5EF4-FFF2-40B4-BE49-F238E27FC236}">
                    <a16:creationId xmlns:a16="http://schemas.microsoft.com/office/drawing/2014/main" id="{E11E0FEE-ACAF-CC4D-5275-C9ABB186FD31}"/>
                  </a:ext>
                </a:extLst>
              </p:cNvPr>
              <p:cNvSpPr/>
              <p:nvPr/>
            </p:nvSpPr>
            <p:spPr>
              <a:xfrm rot="15588755">
                <a:off x="3222544" y="3141415"/>
                <a:ext cx="3126393" cy="1446320"/>
              </a:xfrm>
              <a:prstGeom prst="arc">
                <a:avLst>
                  <a:gd name="adj1" fmla="val 15004208"/>
                  <a:gd name="adj2" fmla="val 16211452"/>
                </a:avLst>
              </a:prstGeom>
              <a:noFill/>
              <a:ln w="57150" cap="rnd" cmpd="sng" algn="ctr">
                <a:solidFill>
                  <a:srgbClr val="ED7D31">
                    <a:lumMod val="90000"/>
                  </a:srgbClr>
                </a:solidFill>
                <a:prstDash val="solid"/>
                <a:miter lim="800000"/>
                <a:headEnd type="triangl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133" name="Picture 132" descr="A picture containing line, graphics, screenshot, graphic design&#10;&#10;Description automatically generated">
                <a:extLst>
                  <a:ext uri="{FF2B5EF4-FFF2-40B4-BE49-F238E27FC236}">
                    <a16:creationId xmlns:a16="http://schemas.microsoft.com/office/drawing/2014/main" id="{307C5FE3-9895-45E7-60FE-CFD4434C67D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550439" y="2604754"/>
                <a:ext cx="587496" cy="255501"/>
              </a:xfrm>
              <a:prstGeom prst="rect">
                <a:avLst/>
              </a:prstGeom>
            </p:spPr>
          </p:pic>
          <p:pic>
            <p:nvPicPr>
              <p:cNvPr id="262" name="Graphic 261" descr="Clipboard Checked with solid fill">
                <a:extLst>
                  <a:ext uri="{FF2B5EF4-FFF2-40B4-BE49-F238E27FC236}">
                    <a16:creationId xmlns:a16="http://schemas.microsoft.com/office/drawing/2014/main" id="{E12C23B9-30A4-BAC8-C9FC-4F0FF0C306F5}"/>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675009" y="2796194"/>
                <a:ext cx="298171" cy="298171"/>
              </a:xfrm>
              <a:prstGeom prst="rect">
                <a:avLst/>
              </a:prstGeom>
            </p:spPr>
          </p:pic>
          <p:cxnSp>
            <p:nvCxnSpPr>
              <p:cNvPr id="263" name="Straight Connector 262">
                <a:extLst>
                  <a:ext uri="{FF2B5EF4-FFF2-40B4-BE49-F238E27FC236}">
                    <a16:creationId xmlns:a16="http://schemas.microsoft.com/office/drawing/2014/main" id="{EA473121-B6E4-E881-FF63-40CB9AC706C3}"/>
                  </a:ext>
                </a:extLst>
              </p:cNvPr>
              <p:cNvCxnSpPr>
                <a:cxnSpLocks/>
                <a:stCxn id="11" idx="0"/>
              </p:cNvCxnSpPr>
              <p:nvPr/>
            </p:nvCxnSpPr>
            <p:spPr>
              <a:xfrm>
                <a:off x="3080146" y="3781345"/>
                <a:ext cx="806054" cy="2134"/>
              </a:xfrm>
              <a:prstGeom prst="line">
                <a:avLst/>
              </a:prstGeom>
              <a:noFill/>
              <a:ln w="57150" cap="rnd" cmpd="sng" algn="ctr">
                <a:solidFill>
                  <a:srgbClr val="E7E6E6">
                    <a:lumMod val="40000"/>
                    <a:lumOff val="60000"/>
                  </a:srgbClr>
                </a:solidFill>
                <a:prstDash val="solid"/>
                <a:miter lim="800000"/>
                <a:headEnd type="none" w="med" len="med"/>
                <a:tailEnd type="triangle" w="med" len="med"/>
              </a:ln>
              <a:effectLst/>
            </p:spPr>
          </p:cxnSp>
        </p:grpSp>
      </p:grpSp>
      <p:sp>
        <p:nvSpPr>
          <p:cNvPr id="3" name="Slide Number Placeholder 2">
            <a:extLst>
              <a:ext uri="{FF2B5EF4-FFF2-40B4-BE49-F238E27FC236}">
                <a16:creationId xmlns:a16="http://schemas.microsoft.com/office/drawing/2014/main" id="{CB579F03-6FA6-80B4-F3DC-7DE14C915A4C}"/>
              </a:ext>
            </a:extLst>
          </p:cNvPr>
          <p:cNvSpPr>
            <a:spLocks noGrp="1"/>
          </p:cNvSpPr>
          <p:nvPr>
            <p:ph type="sldNum" sz="quarter" idx="10"/>
          </p:nvPr>
        </p:nvSpPr>
        <p:spPr/>
        <p:txBody>
          <a:bodyPr/>
          <a:lstStyle/>
          <a:p>
            <a:pPr>
              <a:defRPr/>
            </a:pPr>
            <a:fld id="{5BB4BE56-62DA-4504-B58B-A51906D16A6E}" type="slidenum">
              <a:rPr lang="en-GB" smtClean="0"/>
              <a:pPr>
                <a:defRPr/>
              </a:pPr>
              <a:t>11</a:t>
            </a:fld>
            <a:endParaRPr lang="en-GB" dirty="0"/>
          </a:p>
        </p:txBody>
      </p:sp>
    </p:spTree>
    <p:extLst>
      <p:ext uri="{BB962C8B-B14F-4D97-AF65-F5344CB8AC3E}">
        <p14:creationId xmlns:p14="http://schemas.microsoft.com/office/powerpoint/2010/main" val="1333602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7DC131-94CB-44D3-B820-941B250EDF89}"/>
              </a:ext>
            </a:extLst>
          </p:cNvPr>
          <p:cNvSpPr>
            <a:spLocks noGrp="1"/>
          </p:cNvSpPr>
          <p:nvPr>
            <p:ph type="title"/>
          </p:nvPr>
        </p:nvSpPr>
        <p:spPr/>
        <p:txBody>
          <a:bodyPr/>
          <a:lstStyle/>
          <a:p>
            <a:r>
              <a:rPr lang="en-GB" dirty="0"/>
              <a:t>Example programme: analysis of effort</a:t>
            </a:r>
          </a:p>
        </p:txBody>
      </p:sp>
      <p:sp>
        <p:nvSpPr>
          <p:cNvPr id="4" name="Slide Number Placeholder 3">
            <a:extLst>
              <a:ext uri="{FF2B5EF4-FFF2-40B4-BE49-F238E27FC236}">
                <a16:creationId xmlns:a16="http://schemas.microsoft.com/office/drawing/2014/main" id="{55B4C1E4-B40B-4C5B-819F-308E5DB6F1D9}"/>
              </a:ext>
            </a:extLst>
          </p:cNvPr>
          <p:cNvSpPr>
            <a:spLocks noGrp="1"/>
          </p:cNvSpPr>
          <p:nvPr>
            <p:ph type="sldNum" sz="quarter" idx="10"/>
          </p:nvPr>
        </p:nvSpPr>
        <p:spPr/>
        <p:txBody>
          <a:bodyPr/>
          <a:lstStyle/>
          <a:p>
            <a:pPr>
              <a:defRPr/>
            </a:pPr>
            <a:fld id="{714B418A-A2A3-4D4B-B5CA-3107C73BA013}" type="slidenum">
              <a:rPr lang="en-GB" smtClean="0"/>
              <a:pPr>
                <a:defRPr/>
              </a:pPr>
              <a:t>12</a:t>
            </a:fld>
            <a:endParaRPr lang="en-GB" dirty="0"/>
          </a:p>
        </p:txBody>
      </p:sp>
      <p:pic>
        <p:nvPicPr>
          <p:cNvPr id="11" name="Picture 10">
            <a:extLst>
              <a:ext uri="{FF2B5EF4-FFF2-40B4-BE49-F238E27FC236}">
                <a16:creationId xmlns:a16="http://schemas.microsoft.com/office/drawing/2014/main" id="{F347431A-FC8B-41EC-A46F-5A70DAC8BD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3059" y="2462778"/>
            <a:ext cx="6107818" cy="2910231"/>
          </a:xfrm>
          <a:prstGeom prst="rect">
            <a:avLst/>
          </a:prstGeom>
        </p:spPr>
      </p:pic>
      <p:pic>
        <p:nvPicPr>
          <p:cNvPr id="13" name="Picture 12">
            <a:extLst>
              <a:ext uri="{FF2B5EF4-FFF2-40B4-BE49-F238E27FC236}">
                <a16:creationId xmlns:a16="http://schemas.microsoft.com/office/drawing/2014/main" id="{45F27886-4F2A-4BCC-8892-C10CB9C2AD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630" y="1891131"/>
            <a:ext cx="1867356" cy="2532948"/>
          </a:xfrm>
          <a:prstGeom prst="rect">
            <a:avLst/>
          </a:prstGeom>
        </p:spPr>
      </p:pic>
      <p:sp>
        <p:nvSpPr>
          <p:cNvPr id="7" name="TextBox 6">
            <a:extLst>
              <a:ext uri="{FF2B5EF4-FFF2-40B4-BE49-F238E27FC236}">
                <a16:creationId xmlns:a16="http://schemas.microsoft.com/office/drawing/2014/main" id="{21152F69-AE0E-A51F-948A-7594C1AC8167}"/>
              </a:ext>
            </a:extLst>
          </p:cNvPr>
          <p:cNvSpPr txBox="1"/>
          <p:nvPr/>
        </p:nvSpPr>
        <p:spPr>
          <a:xfrm>
            <a:off x="911424" y="6021288"/>
            <a:ext cx="10585176" cy="261610"/>
          </a:xfrm>
          <a:prstGeom prst="rect">
            <a:avLst/>
          </a:prstGeom>
          <a:noFill/>
        </p:spPr>
        <p:txBody>
          <a:bodyPr wrap="square">
            <a:spAutoFit/>
          </a:bodyPr>
          <a:lstStyle/>
          <a:p>
            <a:r>
              <a:rPr lang="en-GB" sz="1100" dirty="0">
                <a:effectLst/>
              </a:rPr>
              <a:t>See: Partridge, C. (2017, December 8). </a:t>
            </a:r>
            <a:r>
              <a:rPr lang="en-GB" sz="1100" i="1" dirty="0" err="1">
                <a:effectLst/>
              </a:rPr>
              <a:t>Dagstuhl</a:t>
            </a:r>
            <a:r>
              <a:rPr lang="en-GB" sz="1100" i="1" dirty="0">
                <a:effectLst/>
              </a:rPr>
              <a:t> Commercial Introductions—BORO Solutions</a:t>
            </a:r>
            <a:r>
              <a:rPr lang="en-GB" sz="1100" dirty="0">
                <a:effectLst/>
              </a:rPr>
              <a:t>. </a:t>
            </a:r>
            <a:r>
              <a:rPr lang="en-GB" sz="1100" dirty="0" err="1">
                <a:effectLst/>
              </a:rPr>
              <a:t>Dagstuhl</a:t>
            </a:r>
            <a:r>
              <a:rPr lang="en-GB" sz="1100" dirty="0">
                <a:effectLst/>
              </a:rPr>
              <a:t> Seminar 17492 Multi-Level Modelling, </a:t>
            </a:r>
            <a:r>
              <a:rPr lang="en-GB" sz="1100" dirty="0" err="1">
                <a:effectLst/>
              </a:rPr>
              <a:t>Dagstuhl</a:t>
            </a:r>
            <a:r>
              <a:rPr lang="en-GB" sz="1100" dirty="0">
                <a:effectLst/>
              </a:rPr>
              <a:t>, Germany.</a:t>
            </a:r>
          </a:p>
        </p:txBody>
      </p:sp>
      <p:sp>
        <p:nvSpPr>
          <p:cNvPr id="2" name="Rectangle 1">
            <a:extLst>
              <a:ext uri="{FF2B5EF4-FFF2-40B4-BE49-F238E27FC236}">
                <a16:creationId xmlns:a16="http://schemas.microsoft.com/office/drawing/2014/main" id="{6F45294B-0C21-A33C-A7DE-8BA073A7C939}"/>
              </a:ext>
            </a:extLst>
          </p:cNvPr>
          <p:cNvSpPr/>
          <p:nvPr/>
        </p:nvSpPr>
        <p:spPr>
          <a:xfrm>
            <a:off x="0" y="-9984"/>
            <a:ext cx="12192000" cy="6867983"/>
          </a:xfrm>
          <a:prstGeom prst="rect">
            <a:avLst/>
          </a:prstGeom>
          <a:solidFill>
            <a:schemeClr val="accent6">
              <a:lumMod val="20000"/>
              <a:lumOff val="8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5CAB012C-18B4-2167-1DA8-3E9575CBE4C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7328" y="6042737"/>
            <a:ext cx="1080120" cy="815263"/>
          </a:xfrm>
          <a:prstGeom prst="rect">
            <a:avLst/>
          </a:prstGeom>
        </p:spPr>
      </p:pic>
    </p:spTree>
    <p:extLst>
      <p:ext uri="{BB962C8B-B14F-4D97-AF65-F5344CB8AC3E}">
        <p14:creationId xmlns:p14="http://schemas.microsoft.com/office/powerpoint/2010/main" val="2355066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27C29-06F0-496E-8655-534A86C0597F}"/>
              </a:ext>
            </a:extLst>
          </p:cNvPr>
          <p:cNvSpPr>
            <a:spLocks noGrp="1"/>
          </p:cNvSpPr>
          <p:nvPr>
            <p:ph type="title"/>
          </p:nvPr>
        </p:nvSpPr>
        <p:spPr/>
        <p:txBody>
          <a:bodyPr/>
          <a:lstStyle/>
          <a:p>
            <a:r>
              <a:rPr lang="en-GB" dirty="0"/>
              <a:t>Example programme: work package type</a:t>
            </a:r>
          </a:p>
        </p:txBody>
      </p:sp>
      <p:sp>
        <p:nvSpPr>
          <p:cNvPr id="3" name="Slide Number Placeholder 2">
            <a:extLst>
              <a:ext uri="{FF2B5EF4-FFF2-40B4-BE49-F238E27FC236}">
                <a16:creationId xmlns:a16="http://schemas.microsoft.com/office/drawing/2014/main" id="{63F632AC-ECC4-4CB7-AAF6-835614822A34}"/>
              </a:ext>
            </a:extLst>
          </p:cNvPr>
          <p:cNvSpPr>
            <a:spLocks noGrp="1"/>
          </p:cNvSpPr>
          <p:nvPr>
            <p:ph type="sldNum" sz="quarter" idx="10"/>
          </p:nvPr>
        </p:nvSpPr>
        <p:spPr/>
        <p:txBody>
          <a:bodyPr/>
          <a:lstStyle/>
          <a:p>
            <a:pPr>
              <a:defRPr/>
            </a:pPr>
            <a:fld id="{5BB4BE56-62DA-4504-B58B-A51906D16A6E}" type="slidenum">
              <a:rPr lang="en-GB" smtClean="0"/>
              <a:pPr>
                <a:defRPr/>
              </a:pPr>
              <a:t>13</a:t>
            </a:fld>
            <a:endParaRPr lang="en-GB" dirty="0"/>
          </a:p>
        </p:txBody>
      </p:sp>
      <p:pic>
        <p:nvPicPr>
          <p:cNvPr id="5" name="Picture 4">
            <a:extLst>
              <a:ext uri="{FF2B5EF4-FFF2-40B4-BE49-F238E27FC236}">
                <a16:creationId xmlns:a16="http://schemas.microsoft.com/office/drawing/2014/main" id="{250149C3-61A1-4884-BAF2-95985E227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416" y="1124744"/>
            <a:ext cx="4751231" cy="3608470"/>
          </a:xfrm>
          <a:prstGeom prst="rect">
            <a:avLst/>
          </a:prstGeom>
        </p:spPr>
      </p:pic>
      <p:sp>
        <p:nvSpPr>
          <p:cNvPr id="6" name="TextBox 5">
            <a:extLst>
              <a:ext uri="{FF2B5EF4-FFF2-40B4-BE49-F238E27FC236}">
                <a16:creationId xmlns:a16="http://schemas.microsoft.com/office/drawing/2014/main" id="{79AB6DAE-5875-2427-ABC0-213C09253BEC}"/>
              </a:ext>
            </a:extLst>
          </p:cNvPr>
          <p:cNvSpPr txBox="1"/>
          <p:nvPr/>
        </p:nvSpPr>
        <p:spPr>
          <a:xfrm>
            <a:off x="623392" y="6252215"/>
            <a:ext cx="11161240" cy="276999"/>
          </a:xfrm>
          <a:prstGeom prst="rect">
            <a:avLst/>
          </a:prstGeom>
          <a:noFill/>
        </p:spPr>
        <p:txBody>
          <a:bodyPr wrap="square">
            <a:spAutoFit/>
          </a:bodyPr>
          <a:lstStyle/>
          <a:p>
            <a:r>
              <a:rPr lang="en-GB" sz="1200" dirty="0">
                <a:effectLst/>
              </a:rPr>
              <a:t>See: Partridge, C. (2017, December 8). </a:t>
            </a:r>
            <a:r>
              <a:rPr lang="en-GB" sz="1200" i="1" dirty="0" err="1">
                <a:effectLst/>
              </a:rPr>
              <a:t>Dagstuhl</a:t>
            </a:r>
            <a:r>
              <a:rPr lang="en-GB" sz="1200" i="1" dirty="0">
                <a:effectLst/>
              </a:rPr>
              <a:t> Commercial Introductions—BORO Solutions</a:t>
            </a:r>
            <a:r>
              <a:rPr lang="en-GB" sz="1200" dirty="0">
                <a:effectLst/>
              </a:rPr>
              <a:t>. </a:t>
            </a:r>
            <a:r>
              <a:rPr lang="en-GB" sz="1200" dirty="0" err="1">
                <a:effectLst/>
              </a:rPr>
              <a:t>Dagstuhl</a:t>
            </a:r>
            <a:r>
              <a:rPr lang="en-GB" sz="1200" dirty="0">
                <a:effectLst/>
              </a:rPr>
              <a:t> Seminar 17492 Multi-Level Modelling, </a:t>
            </a:r>
            <a:r>
              <a:rPr lang="en-GB" sz="1200" dirty="0" err="1">
                <a:effectLst/>
              </a:rPr>
              <a:t>Dagstuhl</a:t>
            </a:r>
            <a:r>
              <a:rPr lang="en-GB" sz="1200" dirty="0">
                <a:effectLst/>
              </a:rPr>
              <a:t>, Germany.</a:t>
            </a:r>
          </a:p>
        </p:txBody>
      </p:sp>
      <p:pic>
        <p:nvPicPr>
          <p:cNvPr id="9" name="Picture 8">
            <a:extLst>
              <a:ext uri="{FF2B5EF4-FFF2-40B4-BE49-F238E27FC236}">
                <a16:creationId xmlns:a16="http://schemas.microsoft.com/office/drawing/2014/main" id="{AF97809D-23EE-495B-8C4E-4E7B0B9C0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218" y="3140968"/>
            <a:ext cx="6924782" cy="2982174"/>
          </a:xfrm>
          <a:prstGeom prst="rect">
            <a:avLst/>
          </a:prstGeom>
        </p:spPr>
      </p:pic>
      <p:pic>
        <p:nvPicPr>
          <p:cNvPr id="7" name="Picture 6">
            <a:extLst>
              <a:ext uri="{FF2B5EF4-FFF2-40B4-BE49-F238E27FC236}">
                <a16:creationId xmlns:a16="http://schemas.microsoft.com/office/drawing/2014/main" id="{F52397C4-95A1-A09D-AF12-00144909D1A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7328" y="6042737"/>
            <a:ext cx="1080120" cy="815263"/>
          </a:xfrm>
          <a:prstGeom prst="rect">
            <a:avLst/>
          </a:prstGeom>
        </p:spPr>
      </p:pic>
      <p:sp>
        <p:nvSpPr>
          <p:cNvPr id="4" name="Rectangle 3">
            <a:extLst>
              <a:ext uri="{FF2B5EF4-FFF2-40B4-BE49-F238E27FC236}">
                <a16:creationId xmlns:a16="http://schemas.microsoft.com/office/drawing/2014/main" id="{6FDF1E6D-5478-A6C1-EA67-69BC96E69681}"/>
              </a:ext>
            </a:extLst>
          </p:cNvPr>
          <p:cNvSpPr/>
          <p:nvPr/>
        </p:nvSpPr>
        <p:spPr>
          <a:xfrm>
            <a:off x="0" y="-9984"/>
            <a:ext cx="12192000" cy="6867983"/>
          </a:xfrm>
          <a:prstGeom prst="rect">
            <a:avLst/>
          </a:prstGeom>
          <a:solidFill>
            <a:schemeClr val="accent6">
              <a:lumMod val="20000"/>
              <a:lumOff val="8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38823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AF6E05-87AF-12D3-BAD4-DB148B659588}"/>
              </a:ext>
            </a:extLst>
          </p:cNvPr>
          <p:cNvSpPr/>
          <p:nvPr/>
        </p:nvSpPr>
        <p:spPr>
          <a:xfrm>
            <a:off x="9192344" y="1471108"/>
            <a:ext cx="1728191" cy="324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1400" dirty="0">
                <a:solidFill>
                  <a:schemeClr val="tx1"/>
                </a:solidFill>
              </a:rPr>
              <a:t>IES/HQDM</a:t>
            </a:r>
          </a:p>
        </p:txBody>
      </p:sp>
      <p:sp>
        <p:nvSpPr>
          <p:cNvPr id="32" name="Rectangle 31">
            <a:extLst>
              <a:ext uri="{FF2B5EF4-FFF2-40B4-BE49-F238E27FC236}">
                <a16:creationId xmlns:a16="http://schemas.microsoft.com/office/drawing/2014/main" id="{C75D7EF9-0378-5096-4232-F42B871306FC}"/>
              </a:ext>
            </a:extLst>
          </p:cNvPr>
          <p:cNvSpPr/>
          <p:nvPr/>
        </p:nvSpPr>
        <p:spPr>
          <a:xfrm>
            <a:off x="1392447" y="4886587"/>
            <a:ext cx="9499447" cy="1087313"/>
          </a:xfrm>
          <a:prstGeom prst="rect">
            <a:avLst/>
          </a:prstGeom>
          <a:ln>
            <a:solidFill>
              <a:schemeClr val="bg1"/>
            </a:solidFill>
          </a:ln>
        </p:spPr>
        <p:style>
          <a:lnRef idx="1">
            <a:schemeClr val="dk1"/>
          </a:lnRef>
          <a:fillRef idx="2">
            <a:schemeClr val="dk1"/>
          </a:fillRef>
          <a:effectRef idx="1">
            <a:schemeClr val="dk1"/>
          </a:effectRef>
          <a:fontRef idx="minor">
            <a:schemeClr val="dk1"/>
          </a:fontRef>
        </p:style>
        <p:txBody>
          <a:bodyPr rIns="1584000" rtlCol="0" anchor="t"/>
          <a:lstStyle/>
          <a:p>
            <a:pPr algn="r"/>
            <a:r>
              <a:rPr lang="en-GB" sz="1600" dirty="0">
                <a:solidFill>
                  <a:schemeClr val="tx1"/>
                </a:solidFill>
              </a:rPr>
              <a:t>Ongoing BORO development       </a:t>
            </a:r>
          </a:p>
        </p:txBody>
      </p:sp>
      <p:sp>
        <p:nvSpPr>
          <p:cNvPr id="35" name="Up Arrow 25">
            <a:extLst>
              <a:ext uri="{FF2B5EF4-FFF2-40B4-BE49-F238E27FC236}">
                <a16:creationId xmlns:a16="http://schemas.microsoft.com/office/drawing/2014/main" id="{74BA01A7-9D98-D64E-F119-7DD701A399C5}"/>
              </a:ext>
            </a:extLst>
          </p:cNvPr>
          <p:cNvSpPr/>
          <p:nvPr/>
        </p:nvSpPr>
        <p:spPr>
          <a:xfrm>
            <a:off x="9264352" y="1724025"/>
            <a:ext cx="288032" cy="3574398"/>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a:solidFill>
                <a:schemeClr val="tx1"/>
              </a:solidFill>
            </a:endParaRPr>
          </a:p>
        </p:txBody>
      </p:sp>
      <p:sp>
        <p:nvSpPr>
          <p:cNvPr id="31" name="Up Arrow 25">
            <a:extLst>
              <a:ext uri="{FF2B5EF4-FFF2-40B4-BE49-F238E27FC236}">
                <a16:creationId xmlns:a16="http://schemas.microsoft.com/office/drawing/2014/main" id="{96A408DA-71D3-22C0-3167-328061B3A125}"/>
              </a:ext>
            </a:extLst>
          </p:cNvPr>
          <p:cNvSpPr/>
          <p:nvPr/>
        </p:nvSpPr>
        <p:spPr>
          <a:xfrm>
            <a:off x="9480376" y="1724024"/>
            <a:ext cx="288032" cy="2188720"/>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a:solidFill>
                <a:schemeClr val="tx1"/>
              </a:solidFill>
            </a:endParaRPr>
          </a:p>
        </p:txBody>
      </p:sp>
      <p:cxnSp>
        <p:nvCxnSpPr>
          <p:cNvPr id="10" name="Straight Connector 9"/>
          <p:cNvCxnSpPr/>
          <p:nvPr/>
        </p:nvCxnSpPr>
        <p:spPr>
          <a:xfrm>
            <a:off x="6942026" y="6102283"/>
            <a:ext cx="0" cy="214587"/>
          </a:xfrm>
          <a:prstGeom prst="line">
            <a:avLst/>
          </a:prstGeom>
        </p:spPr>
        <p:style>
          <a:lnRef idx="3">
            <a:schemeClr val="accent4"/>
          </a:lnRef>
          <a:fillRef idx="0">
            <a:schemeClr val="accent4"/>
          </a:fillRef>
          <a:effectRef idx="2">
            <a:schemeClr val="accent4"/>
          </a:effectRef>
          <a:fontRef idx="minor">
            <a:schemeClr val="tx1"/>
          </a:fontRef>
        </p:style>
      </p:cxnSp>
      <p:sp>
        <p:nvSpPr>
          <p:cNvPr id="11" name="TextBox 10"/>
          <p:cNvSpPr txBox="1"/>
          <p:nvPr/>
        </p:nvSpPr>
        <p:spPr>
          <a:xfrm>
            <a:off x="6701052" y="6334871"/>
            <a:ext cx="473206" cy="261610"/>
          </a:xfrm>
          <a:prstGeom prst="rect">
            <a:avLst/>
          </a:prstGeom>
          <a:noFill/>
        </p:spPr>
        <p:txBody>
          <a:bodyPr wrap="none" rtlCol="0">
            <a:spAutoFit/>
          </a:bodyPr>
          <a:lstStyle/>
          <a:p>
            <a:r>
              <a:rPr lang="en-GB" sz="1100" dirty="0"/>
              <a:t>2010</a:t>
            </a:r>
          </a:p>
        </p:txBody>
      </p:sp>
      <p:cxnSp>
        <p:nvCxnSpPr>
          <p:cNvPr id="7" name="Straight Connector 6"/>
          <p:cNvCxnSpPr/>
          <p:nvPr/>
        </p:nvCxnSpPr>
        <p:spPr>
          <a:xfrm>
            <a:off x="1666104" y="6101563"/>
            <a:ext cx="0" cy="216024"/>
          </a:xfrm>
          <a:prstGeom prst="line">
            <a:avLst/>
          </a:prstGeom>
        </p:spPr>
        <p:style>
          <a:lnRef idx="3">
            <a:schemeClr val="accent4"/>
          </a:lnRef>
          <a:fillRef idx="0">
            <a:schemeClr val="accent4"/>
          </a:fillRef>
          <a:effectRef idx="2">
            <a:schemeClr val="accent4"/>
          </a:effectRef>
          <a:fontRef idx="minor">
            <a:schemeClr val="tx1"/>
          </a:fontRef>
        </p:style>
      </p:cxnSp>
      <p:sp>
        <p:nvSpPr>
          <p:cNvPr id="4" name="Title 3"/>
          <p:cNvSpPr>
            <a:spLocks noGrp="1"/>
          </p:cNvSpPr>
          <p:nvPr>
            <p:ph type="title"/>
          </p:nvPr>
        </p:nvSpPr>
        <p:spPr/>
        <p:txBody>
          <a:bodyPr/>
          <a:lstStyle/>
          <a:p>
            <a:r>
              <a:rPr lang="en-GB" dirty="0"/>
              <a:t>Using BORO tools to develop reference models</a:t>
            </a:r>
          </a:p>
        </p:txBody>
      </p:sp>
      <p:sp>
        <p:nvSpPr>
          <p:cNvPr id="5" name="Right Arrow 4"/>
          <p:cNvSpPr/>
          <p:nvPr/>
        </p:nvSpPr>
        <p:spPr>
          <a:xfrm>
            <a:off x="1450079" y="6137567"/>
            <a:ext cx="10137084" cy="141977"/>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GB"/>
          </a:p>
        </p:txBody>
      </p:sp>
      <p:sp>
        <p:nvSpPr>
          <p:cNvPr id="9" name="TextBox 8"/>
          <p:cNvSpPr txBox="1"/>
          <p:nvPr/>
        </p:nvSpPr>
        <p:spPr>
          <a:xfrm>
            <a:off x="1425130" y="6334871"/>
            <a:ext cx="473206" cy="261610"/>
          </a:xfrm>
          <a:prstGeom prst="rect">
            <a:avLst/>
          </a:prstGeom>
          <a:noFill/>
        </p:spPr>
        <p:txBody>
          <a:bodyPr wrap="none" rtlCol="0">
            <a:spAutoFit/>
          </a:bodyPr>
          <a:lstStyle/>
          <a:p>
            <a:r>
              <a:rPr lang="en-GB" sz="1100" dirty="0"/>
              <a:t>1990</a:t>
            </a:r>
          </a:p>
        </p:txBody>
      </p:sp>
      <p:cxnSp>
        <p:nvCxnSpPr>
          <p:cNvPr id="17" name="Straight Connector 16"/>
          <p:cNvCxnSpPr/>
          <p:nvPr/>
        </p:nvCxnSpPr>
        <p:spPr>
          <a:xfrm>
            <a:off x="4316332" y="6101563"/>
            <a:ext cx="0" cy="216024"/>
          </a:xfrm>
          <a:prstGeom prst="line">
            <a:avLst/>
          </a:prstGeom>
        </p:spPr>
        <p:style>
          <a:lnRef idx="3">
            <a:schemeClr val="accent4"/>
          </a:lnRef>
          <a:fillRef idx="0">
            <a:schemeClr val="accent4"/>
          </a:fillRef>
          <a:effectRef idx="2">
            <a:schemeClr val="accent4"/>
          </a:effectRef>
          <a:fontRef idx="minor">
            <a:schemeClr val="tx1"/>
          </a:fontRef>
        </p:style>
      </p:cxnSp>
      <p:sp>
        <p:nvSpPr>
          <p:cNvPr id="18" name="TextBox 17"/>
          <p:cNvSpPr txBox="1"/>
          <p:nvPr/>
        </p:nvSpPr>
        <p:spPr>
          <a:xfrm>
            <a:off x="4075358" y="6334871"/>
            <a:ext cx="473206" cy="261610"/>
          </a:xfrm>
          <a:prstGeom prst="rect">
            <a:avLst/>
          </a:prstGeom>
          <a:noFill/>
        </p:spPr>
        <p:txBody>
          <a:bodyPr wrap="none" rtlCol="0">
            <a:spAutoFit/>
          </a:bodyPr>
          <a:lstStyle/>
          <a:p>
            <a:r>
              <a:rPr lang="en-GB" sz="1100" dirty="0"/>
              <a:t>2000</a:t>
            </a:r>
          </a:p>
        </p:txBody>
      </p:sp>
      <p:cxnSp>
        <p:nvCxnSpPr>
          <p:cNvPr id="6" name="Straight Connector 5">
            <a:extLst>
              <a:ext uri="{FF2B5EF4-FFF2-40B4-BE49-F238E27FC236}">
                <a16:creationId xmlns:a16="http://schemas.microsoft.com/office/drawing/2014/main" id="{BF859447-48F2-9FD6-1D72-B16CD367A769}"/>
              </a:ext>
            </a:extLst>
          </p:cNvPr>
          <p:cNvCxnSpPr/>
          <p:nvPr/>
        </p:nvCxnSpPr>
        <p:spPr>
          <a:xfrm>
            <a:off x="9575074" y="6095635"/>
            <a:ext cx="0" cy="216024"/>
          </a:xfrm>
          <a:prstGeom prst="line">
            <a:avLst/>
          </a:prstGeom>
        </p:spPr>
        <p:style>
          <a:lnRef idx="3">
            <a:schemeClr val="accent4"/>
          </a:lnRef>
          <a:fillRef idx="0">
            <a:schemeClr val="accent4"/>
          </a:fillRef>
          <a:effectRef idx="2">
            <a:schemeClr val="accent4"/>
          </a:effectRef>
          <a:fontRef idx="minor">
            <a:schemeClr val="tx1"/>
          </a:fontRef>
        </p:style>
      </p:cxnSp>
      <p:sp>
        <p:nvSpPr>
          <p:cNvPr id="8" name="TextBox 7">
            <a:extLst>
              <a:ext uri="{FF2B5EF4-FFF2-40B4-BE49-F238E27FC236}">
                <a16:creationId xmlns:a16="http://schemas.microsoft.com/office/drawing/2014/main" id="{EFA71139-BBFE-FF25-2E50-7DB2F4AC551D}"/>
              </a:ext>
            </a:extLst>
          </p:cNvPr>
          <p:cNvSpPr txBox="1"/>
          <p:nvPr/>
        </p:nvSpPr>
        <p:spPr>
          <a:xfrm>
            <a:off x="9334100" y="6328943"/>
            <a:ext cx="473206" cy="261610"/>
          </a:xfrm>
          <a:prstGeom prst="rect">
            <a:avLst/>
          </a:prstGeom>
          <a:noFill/>
        </p:spPr>
        <p:txBody>
          <a:bodyPr wrap="none" rtlCol="0">
            <a:spAutoFit/>
          </a:bodyPr>
          <a:lstStyle/>
          <a:p>
            <a:r>
              <a:rPr lang="en-GB" sz="1100" dirty="0"/>
              <a:t>2020</a:t>
            </a:r>
          </a:p>
        </p:txBody>
      </p:sp>
      <p:grpSp>
        <p:nvGrpSpPr>
          <p:cNvPr id="37" name="Group 36">
            <a:extLst>
              <a:ext uri="{FF2B5EF4-FFF2-40B4-BE49-F238E27FC236}">
                <a16:creationId xmlns:a16="http://schemas.microsoft.com/office/drawing/2014/main" id="{90D45BDE-6CCC-8B95-7982-50EED9AF0D21}"/>
              </a:ext>
            </a:extLst>
          </p:cNvPr>
          <p:cNvGrpSpPr/>
          <p:nvPr/>
        </p:nvGrpSpPr>
        <p:grpSpPr>
          <a:xfrm>
            <a:off x="7112776" y="1985377"/>
            <a:ext cx="3807758" cy="653865"/>
            <a:chOff x="7112776" y="1694306"/>
            <a:chExt cx="3629141" cy="653865"/>
          </a:xfrm>
        </p:grpSpPr>
        <p:sp>
          <p:nvSpPr>
            <p:cNvPr id="14" name="Rectangle 13">
              <a:extLst>
                <a:ext uri="{FF2B5EF4-FFF2-40B4-BE49-F238E27FC236}">
                  <a16:creationId xmlns:a16="http://schemas.microsoft.com/office/drawing/2014/main" id="{3959D1B1-733D-1E20-19BF-D801655F1AB7}"/>
                </a:ext>
              </a:extLst>
            </p:cNvPr>
            <p:cNvSpPr/>
            <p:nvPr/>
          </p:nvSpPr>
          <p:spPr>
            <a:xfrm>
              <a:off x="7112776" y="1694306"/>
              <a:ext cx="3629141" cy="653865"/>
            </a:xfrm>
            <a:prstGeom prst="rect">
              <a:avLst/>
            </a:prstGeom>
          </p:spPr>
          <p:style>
            <a:lnRef idx="1">
              <a:schemeClr val="accent5"/>
            </a:lnRef>
            <a:fillRef idx="3">
              <a:schemeClr val="accent5"/>
            </a:fillRef>
            <a:effectRef idx="2">
              <a:schemeClr val="accent5"/>
            </a:effectRef>
            <a:fontRef idx="minor">
              <a:schemeClr val="lt1"/>
            </a:fontRef>
          </p:style>
          <p:txBody>
            <a:bodyPr rtlCol="0" anchor="t" anchorCtr="0"/>
            <a:lstStyle/>
            <a:p>
              <a:pPr algn="ctr"/>
              <a:r>
                <a:rPr lang="en-GB" sz="1600" dirty="0">
                  <a:solidFill>
                    <a:schemeClr val="tx1"/>
                  </a:solidFill>
                </a:rPr>
                <a:t>OMG</a:t>
              </a:r>
            </a:p>
          </p:txBody>
        </p:sp>
        <p:sp>
          <p:nvSpPr>
            <p:cNvPr id="28" name="Rectangle 27"/>
            <p:cNvSpPr/>
            <p:nvPr/>
          </p:nvSpPr>
          <p:spPr>
            <a:xfrm>
              <a:off x="7174257" y="1979246"/>
              <a:ext cx="1636857" cy="324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1400" dirty="0">
                  <a:solidFill>
                    <a:schemeClr val="tx1"/>
                  </a:solidFill>
                </a:rPr>
                <a:t>UPDM 2</a:t>
              </a:r>
            </a:p>
          </p:txBody>
        </p:sp>
        <p:sp>
          <p:nvSpPr>
            <p:cNvPr id="12" name="Rectangle 11">
              <a:extLst>
                <a:ext uri="{FF2B5EF4-FFF2-40B4-BE49-F238E27FC236}">
                  <a16:creationId xmlns:a16="http://schemas.microsoft.com/office/drawing/2014/main" id="{50E7FD6E-AAC0-4529-A540-406545D7807D}"/>
                </a:ext>
              </a:extLst>
            </p:cNvPr>
            <p:cNvSpPr/>
            <p:nvPr/>
          </p:nvSpPr>
          <p:spPr>
            <a:xfrm>
              <a:off x="8857395" y="1981025"/>
              <a:ext cx="1857232" cy="324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1400" dirty="0">
                  <a:solidFill>
                    <a:schemeClr val="tx1"/>
                  </a:solidFill>
                </a:rPr>
                <a:t>UAF</a:t>
              </a:r>
            </a:p>
          </p:txBody>
        </p:sp>
      </p:grpSp>
      <p:sp>
        <p:nvSpPr>
          <p:cNvPr id="16" name="Up Arrow 28">
            <a:extLst>
              <a:ext uri="{FF2B5EF4-FFF2-40B4-BE49-F238E27FC236}">
                <a16:creationId xmlns:a16="http://schemas.microsoft.com/office/drawing/2014/main" id="{588CABAE-6103-8AB8-32D9-3F48FAD8945D}"/>
              </a:ext>
            </a:extLst>
          </p:cNvPr>
          <p:cNvSpPr/>
          <p:nvPr/>
        </p:nvSpPr>
        <p:spPr>
          <a:xfrm>
            <a:off x="7211223" y="2514600"/>
            <a:ext cx="288032" cy="363424"/>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a:solidFill>
                <a:schemeClr val="tx1"/>
              </a:solidFill>
            </a:endParaRPr>
          </a:p>
        </p:txBody>
      </p:sp>
      <p:cxnSp>
        <p:nvCxnSpPr>
          <p:cNvPr id="15" name="Straight Connector 14">
            <a:extLst>
              <a:ext uri="{FF2B5EF4-FFF2-40B4-BE49-F238E27FC236}">
                <a16:creationId xmlns:a16="http://schemas.microsoft.com/office/drawing/2014/main" id="{52F2CF74-8BD0-CE10-ACE0-98A63487890D}"/>
              </a:ext>
            </a:extLst>
          </p:cNvPr>
          <p:cNvCxnSpPr/>
          <p:nvPr/>
        </p:nvCxnSpPr>
        <p:spPr>
          <a:xfrm>
            <a:off x="10891901" y="6095635"/>
            <a:ext cx="0" cy="216024"/>
          </a:xfrm>
          <a:prstGeom prst="line">
            <a:avLst/>
          </a:prstGeom>
        </p:spPr>
        <p:style>
          <a:lnRef idx="3">
            <a:schemeClr val="accent4"/>
          </a:lnRef>
          <a:fillRef idx="0">
            <a:schemeClr val="accent4"/>
          </a:fillRef>
          <a:effectRef idx="2">
            <a:schemeClr val="accent4"/>
          </a:effectRef>
          <a:fontRef idx="minor">
            <a:schemeClr val="tx1"/>
          </a:fontRef>
        </p:style>
      </p:cxnSp>
      <p:sp>
        <p:nvSpPr>
          <p:cNvPr id="19" name="TextBox 18">
            <a:extLst>
              <a:ext uri="{FF2B5EF4-FFF2-40B4-BE49-F238E27FC236}">
                <a16:creationId xmlns:a16="http://schemas.microsoft.com/office/drawing/2014/main" id="{80B4D97C-913D-5835-01C6-6AA79C2BD317}"/>
              </a:ext>
            </a:extLst>
          </p:cNvPr>
          <p:cNvSpPr txBox="1"/>
          <p:nvPr/>
        </p:nvSpPr>
        <p:spPr>
          <a:xfrm>
            <a:off x="10650927" y="6328943"/>
            <a:ext cx="498855" cy="261610"/>
          </a:xfrm>
          <a:prstGeom prst="rect">
            <a:avLst/>
          </a:prstGeom>
          <a:noFill/>
        </p:spPr>
        <p:txBody>
          <a:bodyPr wrap="none" rtlCol="0">
            <a:spAutoFit/>
          </a:bodyPr>
          <a:lstStyle/>
          <a:p>
            <a:r>
              <a:rPr lang="en-GB" sz="1100" dirty="0"/>
              <a:t>2025</a:t>
            </a:r>
          </a:p>
        </p:txBody>
      </p:sp>
      <p:sp>
        <p:nvSpPr>
          <p:cNvPr id="29" name="Up Arrow 28"/>
          <p:cNvSpPr/>
          <p:nvPr/>
        </p:nvSpPr>
        <p:spPr>
          <a:xfrm>
            <a:off x="7035833" y="2514600"/>
            <a:ext cx="288032" cy="914400"/>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a:solidFill>
                <a:schemeClr val="tx1"/>
              </a:solidFill>
            </a:endParaRPr>
          </a:p>
        </p:txBody>
      </p:sp>
      <p:sp>
        <p:nvSpPr>
          <p:cNvPr id="23" name="Rectangle 22"/>
          <p:cNvSpPr/>
          <p:nvPr/>
        </p:nvSpPr>
        <p:spPr>
          <a:xfrm>
            <a:off x="6274616" y="2829511"/>
            <a:ext cx="4645911" cy="324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1400" dirty="0">
                <a:solidFill>
                  <a:schemeClr val="tx1"/>
                </a:solidFill>
              </a:rPr>
              <a:t>DODAF DM2</a:t>
            </a:r>
          </a:p>
        </p:txBody>
      </p:sp>
      <p:sp>
        <p:nvSpPr>
          <p:cNvPr id="33" name="Rectangle 32">
            <a:extLst>
              <a:ext uri="{FF2B5EF4-FFF2-40B4-BE49-F238E27FC236}">
                <a16:creationId xmlns:a16="http://schemas.microsoft.com/office/drawing/2014/main" id="{89C05A78-C567-EE77-3ED8-EF44D7228337}"/>
              </a:ext>
            </a:extLst>
          </p:cNvPr>
          <p:cNvSpPr/>
          <p:nvPr/>
        </p:nvSpPr>
        <p:spPr>
          <a:xfrm>
            <a:off x="1450079" y="5594389"/>
            <a:ext cx="9398448" cy="324000"/>
          </a:xfrm>
          <a:prstGeom prst="rect">
            <a:avLst/>
          </a:prstGeom>
          <a:solidFill>
            <a:schemeClr val="bg1">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1600" dirty="0">
                <a:solidFill>
                  <a:schemeClr val="bg1"/>
                </a:solidFill>
              </a:rPr>
              <a:t>bCLEARer</a:t>
            </a:r>
          </a:p>
        </p:txBody>
      </p:sp>
      <p:sp>
        <p:nvSpPr>
          <p:cNvPr id="30" name="Up Arrow 29"/>
          <p:cNvSpPr/>
          <p:nvPr/>
        </p:nvSpPr>
        <p:spPr>
          <a:xfrm>
            <a:off x="6135471" y="3076575"/>
            <a:ext cx="268693" cy="352424"/>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a:solidFill>
                <a:schemeClr val="tx1"/>
              </a:solidFill>
            </a:endParaRPr>
          </a:p>
        </p:txBody>
      </p:sp>
      <p:sp>
        <p:nvSpPr>
          <p:cNvPr id="24" name="Rectangle 23"/>
          <p:cNvSpPr/>
          <p:nvPr/>
        </p:nvSpPr>
        <p:spPr>
          <a:xfrm>
            <a:off x="5842568" y="3343780"/>
            <a:ext cx="3908143" cy="324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1400" dirty="0">
                <a:solidFill>
                  <a:schemeClr val="tx1"/>
                </a:solidFill>
              </a:rPr>
              <a:t>MODAF/MODEM</a:t>
            </a:r>
          </a:p>
        </p:txBody>
      </p:sp>
      <p:sp>
        <p:nvSpPr>
          <p:cNvPr id="26" name="Up Arrow 25"/>
          <p:cNvSpPr/>
          <p:nvPr/>
        </p:nvSpPr>
        <p:spPr>
          <a:xfrm>
            <a:off x="5707839" y="3584574"/>
            <a:ext cx="288032" cy="285475"/>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a:solidFill>
                <a:schemeClr val="tx1"/>
              </a:solidFill>
            </a:endParaRPr>
          </a:p>
        </p:txBody>
      </p:sp>
      <p:sp>
        <p:nvSpPr>
          <p:cNvPr id="22" name="Rectangle 21"/>
          <p:cNvSpPr/>
          <p:nvPr/>
        </p:nvSpPr>
        <p:spPr>
          <a:xfrm>
            <a:off x="5698550" y="3858049"/>
            <a:ext cx="5193343" cy="324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1400" dirty="0">
                <a:solidFill>
                  <a:schemeClr val="tx1"/>
                </a:solidFill>
              </a:rPr>
              <a:t>IDEAS</a:t>
            </a:r>
          </a:p>
        </p:txBody>
      </p:sp>
      <p:sp>
        <p:nvSpPr>
          <p:cNvPr id="25" name="Up Arrow 24"/>
          <p:cNvSpPr/>
          <p:nvPr/>
        </p:nvSpPr>
        <p:spPr>
          <a:xfrm>
            <a:off x="5554536" y="4098925"/>
            <a:ext cx="288032" cy="1183192"/>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a:solidFill>
                <a:schemeClr val="tx1"/>
              </a:solidFill>
            </a:endParaRPr>
          </a:p>
        </p:txBody>
      </p:sp>
      <p:sp>
        <p:nvSpPr>
          <p:cNvPr id="20" name="Rectangle 19"/>
          <p:cNvSpPr/>
          <p:nvPr/>
        </p:nvSpPr>
        <p:spPr>
          <a:xfrm>
            <a:off x="2170160" y="4372318"/>
            <a:ext cx="8721739" cy="324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1400" dirty="0">
                <a:solidFill>
                  <a:schemeClr val="tx1"/>
                </a:solidFill>
              </a:rPr>
              <a:t>ISO 15926 : Part 2</a:t>
            </a:r>
          </a:p>
        </p:txBody>
      </p:sp>
      <p:sp>
        <p:nvSpPr>
          <p:cNvPr id="21" name="Up Arrow 20"/>
          <p:cNvSpPr/>
          <p:nvPr/>
        </p:nvSpPr>
        <p:spPr>
          <a:xfrm>
            <a:off x="2530200" y="4610100"/>
            <a:ext cx="288032" cy="672019"/>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a:solidFill>
                <a:schemeClr val="tx1"/>
              </a:solidFill>
            </a:endParaRPr>
          </a:p>
        </p:txBody>
      </p:sp>
      <p:sp>
        <p:nvSpPr>
          <p:cNvPr id="13" name="Rectangle 12"/>
          <p:cNvSpPr/>
          <p:nvPr/>
        </p:nvSpPr>
        <p:spPr>
          <a:xfrm>
            <a:off x="1450078" y="5282118"/>
            <a:ext cx="9398449" cy="324000"/>
          </a:xfrm>
          <a:prstGeom prst="rect">
            <a:avLst/>
          </a:prstGeom>
          <a:solidFill>
            <a:schemeClr val="bg1">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1600" dirty="0">
                <a:solidFill>
                  <a:schemeClr val="bg1"/>
                </a:solidFill>
              </a:rPr>
              <a:t>BORO Foundational Ontology</a:t>
            </a:r>
          </a:p>
        </p:txBody>
      </p:sp>
      <p:sp>
        <p:nvSpPr>
          <p:cNvPr id="3" name="Slide Number Placeholder 2">
            <a:extLst>
              <a:ext uri="{FF2B5EF4-FFF2-40B4-BE49-F238E27FC236}">
                <a16:creationId xmlns:a16="http://schemas.microsoft.com/office/drawing/2014/main" id="{CB0520C1-E4AD-9EB3-5F2D-15CA4F94D025}"/>
              </a:ext>
            </a:extLst>
          </p:cNvPr>
          <p:cNvSpPr>
            <a:spLocks noGrp="1"/>
          </p:cNvSpPr>
          <p:nvPr>
            <p:ph type="sldNum" sz="quarter" idx="10"/>
          </p:nvPr>
        </p:nvSpPr>
        <p:spPr/>
        <p:txBody>
          <a:bodyPr/>
          <a:lstStyle/>
          <a:p>
            <a:pPr>
              <a:defRPr/>
            </a:pPr>
            <a:fld id="{5BB4BE56-62DA-4504-B58B-A51906D16A6E}" type="slidenum">
              <a:rPr lang="en-GB" smtClean="0"/>
              <a:pPr>
                <a:defRPr/>
              </a:pPr>
              <a:t>14</a:t>
            </a:fld>
            <a:endParaRPr lang="en-GB" dirty="0"/>
          </a:p>
        </p:txBody>
      </p:sp>
      <p:sp>
        <p:nvSpPr>
          <p:cNvPr id="34" name="TextBox 33">
            <a:extLst>
              <a:ext uri="{FF2B5EF4-FFF2-40B4-BE49-F238E27FC236}">
                <a16:creationId xmlns:a16="http://schemas.microsoft.com/office/drawing/2014/main" id="{77D8B764-9EEA-3B0C-033E-FAA78F394DE9}"/>
              </a:ext>
            </a:extLst>
          </p:cNvPr>
          <p:cNvSpPr txBox="1"/>
          <p:nvPr/>
        </p:nvSpPr>
        <p:spPr>
          <a:xfrm>
            <a:off x="767408" y="1123364"/>
            <a:ext cx="7963332" cy="646331"/>
          </a:xfrm>
          <a:prstGeom prst="rect">
            <a:avLst/>
          </a:prstGeom>
          <a:noFill/>
        </p:spPr>
        <p:txBody>
          <a:bodyPr wrap="square">
            <a:spAutoFit/>
          </a:bodyPr>
          <a:lstStyle/>
          <a:p>
            <a:r>
              <a:rPr lang="en-GB" dirty="0"/>
              <a:t>Mapping interest in the standards community:</a:t>
            </a:r>
            <a:br>
              <a:rPr lang="en-GB" dirty="0"/>
            </a:br>
            <a:r>
              <a:rPr lang="en-GB" i="1" dirty="0"/>
              <a:t>focus on foundational ontology reveals ‘corporate’ preferences (myopia?)</a:t>
            </a:r>
          </a:p>
        </p:txBody>
      </p:sp>
    </p:spTree>
    <p:extLst>
      <p:ext uri="{BB962C8B-B14F-4D97-AF65-F5344CB8AC3E}">
        <p14:creationId xmlns:p14="http://schemas.microsoft.com/office/powerpoint/2010/main" val="1468161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4D1419-A86F-7A7A-85D3-85776C7410D7}"/>
              </a:ext>
            </a:extLst>
          </p:cNvPr>
          <p:cNvSpPr>
            <a:spLocks noGrp="1"/>
          </p:cNvSpPr>
          <p:nvPr>
            <p:ph type="ctrTitle"/>
          </p:nvPr>
        </p:nvSpPr>
        <p:spPr/>
        <p:txBody>
          <a:bodyPr/>
          <a:lstStyle/>
          <a:p>
            <a:r>
              <a:rPr lang="en-GB" dirty="0"/>
              <a:t>Characterising the BORO foundational ontology</a:t>
            </a:r>
          </a:p>
        </p:txBody>
      </p:sp>
      <p:sp>
        <p:nvSpPr>
          <p:cNvPr id="6" name="Subtitle 5">
            <a:extLst>
              <a:ext uri="{FF2B5EF4-FFF2-40B4-BE49-F238E27FC236}">
                <a16:creationId xmlns:a16="http://schemas.microsoft.com/office/drawing/2014/main" id="{9F1BE48B-7CD1-D8AF-7B21-97B0E122244E}"/>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441869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E2CF6-5F01-30B5-2AC0-396134C5D5D2}"/>
              </a:ext>
            </a:extLst>
          </p:cNvPr>
          <p:cNvSpPr>
            <a:spLocks noGrp="1"/>
          </p:cNvSpPr>
          <p:nvPr>
            <p:ph type="title"/>
          </p:nvPr>
        </p:nvSpPr>
        <p:spPr/>
        <p:txBody>
          <a:bodyPr/>
          <a:lstStyle/>
          <a:p>
            <a:r>
              <a:rPr lang="en-GB" dirty="0"/>
              <a:t>Characterising the BORO foundational ontology</a:t>
            </a:r>
          </a:p>
        </p:txBody>
      </p:sp>
      <p:sp>
        <p:nvSpPr>
          <p:cNvPr id="3" name="Content Placeholder 2">
            <a:extLst>
              <a:ext uri="{FF2B5EF4-FFF2-40B4-BE49-F238E27FC236}">
                <a16:creationId xmlns:a16="http://schemas.microsoft.com/office/drawing/2014/main" id="{51805117-A4C9-55F4-2E32-9237722208D0}"/>
              </a:ext>
            </a:extLst>
          </p:cNvPr>
          <p:cNvSpPr>
            <a:spLocks noGrp="1"/>
          </p:cNvSpPr>
          <p:nvPr>
            <p:ph sz="quarter" idx="13"/>
          </p:nvPr>
        </p:nvSpPr>
        <p:spPr/>
        <p:txBody>
          <a:bodyPr/>
          <a:lstStyle/>
          <a:p>
            <a:r>
              <a:rPr lang="en-GB" dirty="0"/>
              <a:t>Three ways</a:t>
            </a:r>
          </a:p>
          <a:p>
            <a:pPr lvl="1"/>
            <a:r>
              <a:rPr lang="en-GB" dirty="0"/>
              <a:t>ontological categories</a:t>
            </a:r>
          </a:p>
          <a:p>
            <a:pPr lvl="1"/>
            <a:r>
              <a:rPr lang="en-GB" dirty="0"/>
              <a:t>bare Quinean structure</a:t>
            </a:r>
          </a:p>
          <a:p>
            <a:pPr lvl="1"/>
            <a:r>
              <a:rPr lang="en-GB" dirty="0"/>
              <a:t>broad ontological architecture (and patterns)</a:t>
            </a:r>
          </a:p>
        </p:txBody>
      </p:sp>
      <p:sp>
        <p:nvSpPr>
          <p:cNvPr id="4" name="Slide Number Placeholder 3">
            <a:extLst>
              <a:ext uri="{FF2B5EF4-FFF2-40B4-BE49-F238E27FC236}">
                <a16:creationId xmlns:a16="http://schemas.microsoft.com/office/drawing/2014/main" id="{6590F5F9-9551-8CBF-BD92-AE096D0A58EF}"/>
              </a:ext>
            </a:extLst>
          </p:cNvPr>
          <p:cNvSpPr>
            <a:spLocks noGrp="1"/>
          </p:cNvSpPr>
          <p:nvPr>
            <p:ph type="sldNum" sz="quarter" idx="14"/>
          </p:nvPr>
        </p:nvSpPr>
        <p:spPr/>
        <p:txBody>
          <a:bodyPr/>
          <a:lstStyle/>
          <a:p>
            <a:pPr>
              <a:defRPr/>
            </a:pPr>
            <a:fld id="{714B418A-A2A3-4D4B-B5CA-3107C73BA013}" type="slidenum">
              <a:rPr lang="en-GB" smtClean="0"/>
              <a:pPr>
                <a:defRPr/>
              </a:pPr>
              <a:t>16</a:t>
            </a:fld>
            <a:endParaRPr lang="en-GB" dirty="0"/>
          </a:p>
        </p:txBody>
      </p:sp>
    </p:spTree>
    <p:extLst>
      <p:ext uri="{BB962C8B-B14F-4D97-AF65-F5344CB8AC3E}">
        <p14:creationId xmlns:p14="http://schemas.microsoft.com/office/powerpoint/2010/main" val="1979404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A59F60-AEC4-18D2-4215-F891338AA864}"/>
              </a:ext>
            </a:extLst>
          </p:cNvPr>
          <p:cNvSpPr>
            <a:spLocks noGrp="1"/>
          </p:cNvSpPr>
          <p:nvPr>
            <p:ph type="ctrTitle"/>
          </p:nvPr>
        </p:nvSpPr>
        <p:spPr/>
        <p:txBody>
          <a:bodyPr/>
          <a:lstStyle/>
          <a:p>
            <a:r>
              <a:rPr lang="en-GB" dirty="0"/>
              <a:t>Ontology – as ontological categories</a:t>
            </a:r>
          </a:p>
        </p:txBody>
      </p:sp>
      <p:sp>
        <p:nvSpPr>
          <p:cNvPr id="6" name="Subtitle 5">
            <a:extLst>
              <a:ext uri="{FF2B5EF4-FFF2-40B4-BE49-F238E27FC236}">
                <a16:creationId xmlns:a16="http://schemas.microsoft.com/office/drawing/2014/main" id="{9B7E6688-1D4D-DE0E-8F0E-F16CCDD76AA0}"/>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807761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92DCF-6755-4B5B-C0A2-6A9C6A04EE71}"/>
              </a:ext>
            </a:extLst>
          </p:cNvPr>
          <p:cNvSpPr>
            <a:spLocks noGrp="1"/>
          </p:cNvSpPr>
          <p:nvPr>
            <p:ph type="title"/>
          </p:nvPr>
        </p:nvSpPr>
        <p:spPr/>
        <p:txBody>
          <a:bodyPr/>
          <a:lstStyle/>
          <a:p>
            <a:r>
              <a:rPr lang="en-GB" i="1" dirty="0">
                <a:effectLst/>
              </a:rPr>
              <a:t>An</a:t>
            </a:r>
            <a:r>
              <a:rPr lang="en-GB" dirty="0">
                <a:effectLst/>
              </a:rPr>
              <a:t> ontology is </a:t>
            </a:r>
            <a:r>
              <a:rPr lang="en-GB" i="1" dirty="0">
                <a:effectLst/>
              </a:rPr>
              <a:t>a</a:t>
            </a:r>
            <a:r>
              <a:rPr lang="en-GB" dirty="0">
                <a:effectLst/>
              </a:rPr>
              <a:t> specification of the ontological categories</a:t>
            </a:r>
            <a:endParaRPr lang="en-GB" dirty="0"/>
          </a:p>
        </p:txBody>
      </p:sp>
      <p:sp>
        <p:nvSpPr>
          <p:cNvPr id="3" name="Content Placeholder 2">
            <a:extLst>
              <a:ext uri="{FF2B5EF4-FFF2-40B4-BE49-F238E27FC236}">
                <a16:creationId xmlns:a16="http://schemas.microsoft.com/office/drawing/2014/main" id="{236D7A72-4434-99EA-BF9E-BC4F596782CB}"/>
              </a:ext>
            </a:extLst>
          </p:cNvPr>
          <p:cNvSpPr>
            <a:spLocks noGrp="1"/>
          </p:cNvSpPr>
          <p:nvPr>
            <p:ph sz="quarter" idx="13"/>
          </p:nvPr>
        </p:nvSpPr>
        <p:spPr/>
        <p:txBody>
          <a:bodyPr/>
          <a:lstStyle/>
          <a:p>
            <a:r>
              <a:rPr lang="en-GB" dirty="0"/>
              <a:t>Ontological categories have along history in ontology</a:t>
            </a:r>
          </a:p>
          <a:p>
            <a:pPr lvl="1"/>
            <a:r>
              <a:rPr lang="en-GB" dirty="0"/>
              <a:t>recent example</a:t>
            </a:r>
          </a:p>
          <a:p>
            <a:r>
              <a:rPr lang="en-GB" dirty="0"/>
              <a:t>“It is a commonplace that the word ‘ontology’ is used both as a mass term and a count noun. When it is used as a mass term, it denotes a certain discipline, a certain subfield of philosophy or of metaphysics — just that discipline that I have been attempting to give an account of. When it is used as a count noun, it is used to refer to certain philosophically interesting answers to the ontological question. If my account of ontology is right, </a:t>
            </a:r>
            <a:r>
              <a:rPr lang="en-GB" i="1" dirty="0">
                <a:effectLst/>
                <a:highlight>
                  <a:srgbClr val="00FFFF"/>
                </a:highlight>
              </a:rPr>
              <a:t>an</a:t>
            </a:r>
            <a:r>
              <a:rPr lang="en-GB" dirty="0">
                <a:effectLst/>
                <a:highlight>
                  <a:srgbClr val="00FFFF"/>
                </a:highlight>
              </a:rPr>
              <a:t> ontology is </a:t>
            </a:r>
            <a:r>
              <a:rPr lang="en-GB" i="1" dirty="0">
                <a:effectLst/>
                <a:highlight>
                  <a:srgbClr val="00FFFF"/>
                </a:highlight>
              </a:rPr>
              <a:t>a</a:t>
            </a:r>
            <a:r>
              <a:rPr lang="en-GB" dirty="0">
                <a:effectLst/>
                <a:highlight>
                  <a:srgbClr val="00FFFF"/>
                </a:highlight>
              </a:rPr>
              <a:t> specification of the ontological categories </a:t>
            </a:r>
            <a:r>
              <a:rPr lang="en-GB" dirty="0">
                <a:effectLst/>
              </a:rPr>
              <a:t>or of some of the higher ones.”</a:t>
            </a:r>
          </a:p>
          <a:p>
            <a:pPr lvl="1"/>
            <a:r>
              <a:rPr lang="en-GB" dirty="0"/>
              <a:t>Van Inwagen, P. (2021). What is an Ontological Category? In </a:t>
            </a:r>
            <a:r>
              <a:rPr lang="en-GB" i="1" dirty="0"/>
              <a:t>Disputatio</a:t>
            </a:r>
            <a:r>
              <a:rPr lang="en-GB" dirty="0"/>
              <a:t> (Vol. 10, pp. 241–261).</a:t>
            </a:r>
          </a:p>
          <a:p>
            <a:endParaRPr lang="en-GB" dirty="0"/>
          </a:p>
        </p:txBody>
      </p:sp>
      <p:sp>
        <p:nvSpPr>
          <p:cNvPr id="4" name="Slide Number Placeholder 3">
            <a:extLst>
              <a:ext uri="{FF2B5EF4-FFF2-40B4-BE49-F238E27FC236}">
                <a16:creationId xmlns:a16="http://schemas.microsoft.com/office/drawing/2014/main" id="{59A2435D-F26A-66AD-DC45-6531D688C344}"/>
              </a:ext>
            </a:extLst>
          </p:cNvPr>
          <p:cNvSpPr>
            <a:spLocks noGrp="1"/>
          </p:cNvSpPr>
          <p:nvPr>
            <p:ph type="sldNum" sz="quarter" idx="14"/>
          </p:nvPr>
        </p:nvSpPr>
        <p:spPr/>
        <p:txBody>
          <a:bodyPr/>
          <a:lstStyle/>
          <a:p>
            <a:pPr>
              <a:defRPr/>
            </a:pPr>
            <a:fld id="{714B418A-A2A3-4D4B-B5CA-3107C73BA013}" type="slidenum">
              <a:rPr lang="en-GB" smtClean="0"/>
              <a:pPr>
                <a:defRPr/>
              </a:pPr>
              <a:t>18</a:t>
            </a:fld>
            <a:endParaRPr lang="en-GB" dirty="0"/>
          </a:p>
        </p:txBody>
      </p:sp>
    </p:spTree>
    <p:extLst>
      <p:ext uri="{BB962C8B-B14F-4D97-AF65-F5344CB8AC3E}">
        <p14:creationId xmlns:p14="http://schemas.microsoft.com/office/powerpoint/2010/main" val="1362972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77089-E527-3501-2F38-B6DECE003F48}"/>
              </a:ext>
            </a:extLst>
          </p:cNvPr>
          <p:cNvSpPr>
            <a:spLocks noGrp="1"/>
          </p:cNvSpPr>
          <p:nvPr>
            <p:ph type="title"/>
          </p:nvPr>
        </p:nvSpPr>
        <p:spPr/>
        <p:txBody>
          <a:bodyPr/>
          <a:lstStyle/>
          <a:p>
            <a:r>
              <a:rPr lang="en-GB" dirty="0"/>
              <a:t>BORO’s ontological categories</a:t>
            </a:r>
          </a:p>
        </p:txBody>
      </p:sp>
      <p:sp>
        <p:nvSpPr>
          <p:cNvPr id="3" name="Content Placeholder 2">
            <a:extLst>
              <a:ext uri="{FF2B5EF4-FFF2-40B4-BE49-F238E27FC236}">
                <a16:creationId xmlns:a16="http://schemas.microsoft.com/office/drawing/2014/main" id="{3CDDECC8-5DC5-0463-09EF-19403285A855}"/>
              </a:ext>
            </a:extLst>
          </p:cNvPr>
          <p:cNvSpPr>
            <a:spLocks noGrp="1"/>
          </p:cNvSpPr>
          <p:nvPr>
            <p:ph sz="quarter" idx="13"/>
          </p:nvPr>
        </p:nvSpPr>
        <p:spPr/>
        <p:txBody>
          <a:bodyPr>
            <a:normAutofit lnSpcReduction="10000"/>
          </a:bodyPr>
          <a:lstStyle/>
          <a:p>
            <a:r>
              <a:rPr lang="en-GB" dirty="0"/>
              <a:t>BORO has three ontological categories</a:t>
            </a:r>
          </a:p>
          <a:p>
            <a:pPr lvl="1"/>
            <a:r>
              <a:rPr lang="en-GB" dirty="0"/>
              <a:t>Individuals</a:t>
            </a:r>
          </a:p>
          <a:p>
            <a:pPr lvl="1"/>
            <a:r>
              <a:rPr lang="en-GB" dirty="0"/>
              <a:t>Sets</a:t>
            </a:r>
          </a:p>
          <a:p>
            <a:pPr lvl="1"/>
            <a:r>
              <a:rPr lang="en-GB" dirty="0"/>
              <a:t>Tuples</a:t>
            </a:r>
          </a:p>
          <a:p>
            <a:r>
              <a:rPr lang="en-GB" dirty="0"/>
              <a:t>Everything that exists belongs to one and only one of these categories</a:t>
            </a:r>
          </a:p>
          <a:p>
            <a:r>
              <a:rPr lang="en-GB" dirty="0"/>
              <a:t>Each category is formally distinguished by its criterion of identity</a:t>
            </a:r>
          </a:p>
          <a:p>
            <a:pPr lvl="1"/>
            <a:r>
              <a:rPr lang="en-GB" dirty="0"/>
              <a:t>all the criteria of identity are extensional</a:t>
            </a:r>
          </a:p>
          <a:p>
            <a:endParaRPr lang="en-GB" dirty="0"/>
          </a:p>
          <a:p>
            <a:pPr marL="0" indent="0">
              <a:buNone/>
            </a:pPr>
            <a:endParaRPr lang="en-GB" dirty="0"/>
          </a:p>
          <a:p>
            <a:pPr lvl="1"/>
            <a:r>
              <a:rPr lang="en-GB" dirty="0">
                <a:effectLst/>
              </a:rPr>
              <a:t>for more detail on BORO’s approach to categories, see: Partridge, C. (2022). </a:t>
            </a:r>
            <a:r>
              <a:rPr lang="en-GB" i="1" dirty="0">
                <a:effectLst/>
              </a:rPr>
              <a:t>Top-Level Categories: Categories for the Top-Level Ontology of the Information Management Framework. https://www.academia.edu/124916664/</a:t>
            </a:r>
          </a:p>
          <a:p>
            <a:pPr lvl="1"/>
            <a:endParaRPr lang="en-GB" dirty="0">
              <a:effectLst/>
            </a:endParaRPr>
          </a:p>
          <a:p>
            <a:endParaRPr lang="en-GB" dirty="0"/>
          </a:p>
        </p:txBody>
      </p:sp>
      <p:sp>
        <p:nvSpPr>
          <p:cNvPr id="4" name="Slide Number Placeholder 3">
            <a:extLst>
              <a:ext uri="{FF2B5EF4-FFF2-40B4-BE49-F238E27FC236}">
                <a16:creationId xmlns:a16="http://schemas.microsoft.com/office/drawing/2014/main" id="{4F806681-C0B9-9A19-522C-4CE5EE8F2D3D}"/>
              </a:ext>
            </a:extLst>
          </p:cNvPr>
          <p:cNvSpPr>
            <a:spLocks noGrp="1"/>
          </p:cNvSpPr>
          <p:nvPr>
            <p:ph type="sldNum" sz="quarter" idx="14"/>
          </p:nvPr>
        </p:nvSpPr>
        <p:spPr/>
        <p:txBody>
          <a:bodyPr/>
          <a:lstStyle/>
          <a:p>
            <a:pPr>
              <a:defRPr/>
            </a:pPr>
            <a:fld id="{714B418A-A2A3-4D4B-B5CA-3107C73BA013}" type="slidenum">
              <a:rPr lang="en-GB" smtClean="0"/>
              <a:pPr>
                <a:defRPr/>
              </a:pPr>
              <a:t>19</a:t>
            </a:fld>
            <a:endParaRPr lang="en-GB" dirty="0"/>
          </a:p>
        </p:txBody>
      </p:sp>
    </p:spTree>
    <p:extLst>
      <p:ext uri="{BB962C8B-B14F-4D97-AF65-F5344CB8AC3E}">
        <p14:creationId xmlns:p14="http://schemas.microsoft.com/office/powerpoint/2010/main" val="2922909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A754-89AD-B731-BB30-5DD316604CF8}"/>
              </a:ext>
            </a:extLst>
          </p:cNvPr>
          <p:cNvSpPr>
            <a:spLocks noGrp="1"/>
          </p:cNvSpPr>
          <p:nvPr>
            <p:ph type="title"/>
          </p:nvPr>
        </p:nvSpPr>
        <p:spPr/>
        <p:txBody>
          <a:bodyPr/>
          <a:lstStyle/>
          <a:p>
            <a:r>
              <a:rPr lang="en-GB" dirty="0"/>
              <a:t>Schedule</a:t>
            </a:r>
          </a:p>
        </p:txBody>
      </p:sp>
      <p:graphicFrame>
        <p:nvGraphicFramePr>
          <p:cNvPr id="5" name="Content Placeholder 4">
            <a:extLst>
              <a:ext uri="{FF2B5EF4-FFF2-40B4-BE49-F238E27FC236}">
                <a16:creationId xmlns:a16="http://schemas.microsoft.com/office/drawing/2014/main" id="{9C5A47BD-8928-0486-E5F2-9E52513AFB14}"/>
              </a:ext>
            </a:extLst>
          </p:cNvPr>
          <p:cNvGraphicFramePr>
            <a:graphicFrameLocks noGrp="1"/>
          </p:cNvGraphicFramePr>
          <p:nvPr>
            <p:ph sz="quarter" idx="13"/>
            <p:extLst>
              <p:ext uri="{D42A27DB-BD31-4B8C-83A1-F6EECF244321}">
                <p14:modId xmlns:p14="http://schemas.microsoft.com/office/powerpoint/2010/main" val="2846154541"/>
              </p:ext>
            </p:extLst>
          </p:nvPr>
        </p:nvGraphicFramePr>
        <p:xfrm>
          <a:off x="1271464" y="1268760"/>
          <a:ext cx="10729194" cy="3006328"/>
        </p:xfrm>
        <a:graphic>
          <a:graphicData uri="http://schemas.openxmlformats.org/drawingml/2006/table">
            <a:tbl>
              <a:tblPr firstCol="1" bandRow="1">
                <a:tableStyleId>{5C22544A-7EE6-4342-B048-85BDC9FD1C3A}</a:tableStyleId>
              </a:tblPr>
              <a:tblGrid>
                <a:gridCol w="2736304">
                  <a:extLst>
                    <a:ext uri="{9D8B030D-6E8A-4147-A177-3AD203B41FA5}">
                      <a16:colId xmlns:a16="http://schemas.microsoft.com/office/drawing/2014/main" val="583864620"/>
                    </a:ext>
                  </a:extLst>
                </a:gridCol>
                <a:gridCol w="1944216">
                  <a:extLst>
                    <a:ext uri="{9D8B030D-6E8A-4147-A177-3AD203B41FA5}">
                      <a16:colId xmlns:a16="http://schemas.microsoft.com/office/drawing/2014/main" val="2111257959"/>
                    </a:ext>
                  </a:extLst>
                </a:gridCol>
                <a:gridCol w="6048674">
                  <a:extLst>
                    <a:ext uri="{9D8B030D-6E8A-4147-A177-3AD203B41FA5}">
                      <a16:colId xmlns:a16="http://schemas.microsoft.com/office/drawing/2014/main" val="278839905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Morning Sessions</a:t>
                      </a:r>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2375826614"/>
                  </a:ext>
                </a:extLst>
              </a:tr>
              <a:tr h="370840">
                <a:tc>
                  <a:txBody>
                    <a:bodyPr/>
                    <a:lstStyle/>
                    <a:p>
                      <a:endParaRPr lang="en-GB"/>
                    </a:p>
                  </a:txBody>
                  <a:tcPr/>
                </a:tc>
                <a:tc>
                  <a:txBody>
                    <a:bodyPr/>
                    <a:lstStyle/>
                    <a:p>
                      <a:r>
                        <a:rPr lang="en-GB" dirty="0"/>
                        <a:t>9:00 - 9:05</a:t>
                      </a:r>
                    </a:p>
                  </a:txBody>
                  <a:tcPr/>
                </a:tc>
                <a:tc>
                  <a:txBody>
                    <a:bodyPr/>
                    <a:lstStyle/>
                    <a:p>
                      <a:r>
                        <a:rPr lang="en-GB" dirty="0"/>
                        <a:t>Session 0 – Introduction</a:t>
                      </a:r>
                    </a:p>
                  </a:txBody>
                  <a:tcPr/>
                </a:tc>
                <a:extLst>
                  <a:ext uri="{0D108BD9-81ED-4DB2-BD59-A6C34878D82A}">
                    <a16:rowId xmlns:a16="http://schemas.microsoft.com/office/drawing/2014/main" val="1918159595"/>
                  </a:ext>
                </a:extLst>
              </a:tr>
              <a:tr h="410448">
                <a:tc>
                  <a:txBody>
                    <a:bodyPr/>
                    <a:lstStyle/>
                    <a:p>
                      <a:endParaRPr lang="en-GB" dirty="0"/>
                    </a:p>
                  </a:txBody>
                  <a:tcPr/>
                </a:tc>
                <a:tc>
                  <a:txBody>
                    <a:bodyPr/>
                    <a:lstStyle/>
                    <a:p>
                      <a:r>
                        <a:rPr lang="en-GB" dirty="0"/>
                        <a:t>9:05 - 9:45</a:t>
                      </a:r>
                    </a:p>
                  </a:txBody>
                  <a:tcPr/>
                </a:tc>
                <a:tc>
                  <a:txBody>
                    <a:bodyPr/>
                    <a:lstStyle/>
                    <a:p>
                      <a:r>
                        <a:rPr lang="en-GB" dirty="0"/>
                        <a:t>Session 1 – Context</a:t>
                      </a:r>
                    </a:p>
                  </a:txBody>
                  <a:tcPr/>
                </a:tc>
                <a:extLst>
                  <a:ext uri="{0D108BD9-81ED-4DB2-BD59-A6C34878D82A}">
                    <a16:rowId xmlns:a16="http://schemas.microsoft.com/office/drawing/2014/main" val="1086680441"/>
                  </a:ext>
                </a:extLst>
              </a:tr>
              <a:tr h="370840">
                <a:tc>
                  <a:txBody>
                    <a:bodyPr/>
                    <a:lstStyle/>
                    <a:p>
                      <a:endParaRPr lang="en-GB"/>
                    </a:p>
                  </a:txBody>
                  <a:tcPr/>
                </a:tc>
                <a:tc>
                  <a:txBody>
                    <a:bodyPr/>
                    <a:lstStyle/>
                    <a:p>
                      <a:r>
                        <a:rPr lang="en-GB" b="1" dirty="0"/>
                        <a:t>10:00 - 10:45</a:t>
                      </a:r>
                    </a:p>
                  </a:txBody>
                  <a:tcPr>
                    <a:solidFill>
                      <a:schemeClr val="accent1">
                        <a:lumMod val="75000"/>
                      </a:schemeClr>
                    </a:solidFill>
                  </a:tcPr>
                </a:tc>
                <a:tc>
                  <a:txBody>
                    <a:bodyPr/>
                    <a:lstStyle/>
                    <a:p>
                      <a:r>
                        <a:rPr lang="en-GB" b="1" dirty="0"/>
                        <a:t>Session 2 – BORO Ontology </a:t>
                      </a:r>
                    </a:p>
                  </a:txBody>
                  <a:tcPr>
                    <a:solidFill>
                      <a:schemeClr val="accent1">
                        <a:lumMod val="75000"/>
                      </a:schemeClr>
                    </a:solidFill>
                  </a:tcPr>
                </a:tc>
                <a:extLst>
                  <a:ext uri="{0D108BD9-81ED-4DB2-BD59-A6C34878D82A}">
                    <a16:rowId xmlns:a16="http://schemas.microsoft.com/office/drawing/2014/main" val="1022319996"/>
                  </a:ext>
                </a:extLst>
              </a:tr>
              <a:tr h="370840">
                <a:tc>
                  <a:txBody>
                    <a:bodyPr/>
                    <a:lstStyle/>
                    <a:p>
                      <a:endParaRPr lang="en-GB"/>
                    </a:p>
                  </a:txBody>
                  <a:tcPr/>
                </a:tc>
                <a:tc>
                  <a:txBody>
                    <a:bodyPr/>
                    <a:lstStyle/>
                    <a:p>
                      <a:r>
                        <a:rPr lang="en-GB" dirty="0"/>
                        <a:t>11:00 - 12:00</a:t>
                      </a:r>
                    </a:p>
                  </a:txBody>
                  <a:tcPr/>
                </a:tc>
                <a:tc>
                  <a:txBody>
                    <a:bodyPr/>
                    <a:lstStyle/>
                    <a:p>
                      <a:r>
                        <a:rPr lang="en-GB" dirty="0"/>
                        <a:t>Session 3 – Analysis Tools</a:t>
                      </a:r>
                    </a:p>
                  </a:txBody>
                  <a:tcPr/>
                </a:tc>
                <a:extLst>
                  <a:ext uri="{0D108BD9-81ED-4DB2-BD59-A6C34878D82A}">
                    <a16:rowId xmlns:a16="http://schemas.microsoft.com/office/drawing/2014/main" val="22009443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Afternoon Sessions</a:t>
                      </a:r>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940248877"/>
                  </a:ext>
                </a:extLst>
              </a:tr>
              <a:tr h="370840">
                <a:tc>
                  <a:txBody>
                    <a:bodyPr/>
                    <a:lstStyle/>
                    <a:p>
                      <a:endParaRPr lang="en-GB" dirty="0"/>
                    </a:p>
                  </a:txBody>
                  <a:tcPr/>
                </a:tc>
                <a:tc>
                  <a:txBody>
                    <a:bodyPr/>
                    <a:lstStyle/>
                    <a:p>
                      <a:r>
                        <a:rPr lang="en-GB" dirty="0"/>
                        <a:t>1:15 - 3:30 </a:t>
                      </a:r>
                    </a:p>
                  </a:txBody>
                  <a:tcPr/>
                </a:tc>
                <a:tc>
                  <a:txBody>
                    <a:bodyPr/>
                    <a:lstStyle/>
                    <a:p>
                      <a:r>
                        <a:rPr lang="en-GB" dirty="0"/>
                        <a:t>Session 1 – Practical Examples </a:t>
                      </a:r>
                    </a:p>
                  </a:txBody>
                  <a:tcPr/>
                </a:tc>
                <a:extLst>
                  <a:ext uri="{0D108BD9-81ED-4DB2-BD59-A6C34878D82A}">
                    <a16:rowId xmlns:a16="http://schemas.microsoft.com/office/drawing/2014/main" val="1920604190"/>
                  </a:ext>
                </a:extLst>
              </a:tr>
              <a:tr h="370840">
                <a:tc>
                  <a:txBody>
                    <a:bodyPr/>
                    <a:lstStyle/>
                    <a:p>
                      <a:endParaRPr lang="en-GB" dirty="0"/>
                    </a:p>
                  </a:txBody>
                  <a:tcPr/>
                </a:tc>
                <a:tc>
                  <a:txBody>
                    <a:bodyPr/>
                    <a:lstStyle/>
                    <a:p>
                      <a:r>
                        <a:rPr lang="en-GB" dirty="0"/>
                        <a:t>3:30 - 5:00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Session 2 – Examples Discussion / Presentation</a:t>
                      </a:r>
                    </a:p>
                  </a:txBody>
                  <a:tcPr/>
                </a:tc>
                <a:extLst>
                  <a:ext uri="{0D108BD9-81ED-4DB2-BD59-A6C34878D82A}">
                    <a16:rowId xmlns:a16="http://schemas.microsoft.com/office/drawing/2014/main" val="993568294"/>
                  </a:ext>
                </a:extLst>
              </a:tr>
            </a:tbl>
          </a:graphicData>
        </a:graphic>
      </p:graphicFrame>
      <p:sp>
        <p:nvSpPr>
          <p:cNvPr id="4" name="Slide Number Placeholder 3">
            <a:extLst>
              <a:ext uri="{FF2B5EF4-FFF2-40B4-BE49-F238E27FC236}">
                <a16:creationId xmlns:a16="http://schemas.microsoft.com/office/drawing/2014/main" id="{B8516D11-03B0-8171-AFD6-1C4386732401}"/>
              </a:ext>
            </a:extLst>
          </p:cNvPr>
          <p:cNvSpPr>
            <a:spLocks noGrp="1"/>
          </p:cNvSpPr>
          <p:nvPr>
            <p:ph type="sldNum" sz="quarter" idx="14"/>
          </p:nvPr>
        </p:nvSpPr>
        <p:spPr/>
        <p:txBody>
          <a:bodyPr/>
          <a:lstStyle/>
          <a:p>
            <a:pPr>
              <a:defRPr/>
            </a:pPr>
            <a:fld id="{714B418A-A2A3-4D4B-B5CA-3107C73BA013}" type="slidenum">
              <a:rPr lang="en-GB" smtClean="0"/>
              <a:pPr>
                <a:defRPr/>
              </a:pPr>
              <a:t>2</a:t>
            </a:fld>
            <a:endParaRPr lang="en-GB" dirty="0"/>
          </a:p>
        </p:txBody>
      </p:sp>
    </p:spTree>
    <p:extLst>
      <p:ext uri="{BB962C8B-B14F-4D97-AF65-F5344CB8AC3E}">
        <p14:creationId xmlns:p14="http://schemas.microsoft.com/office/powerpoint/2010/main" val="3240419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D3B96-E9FB-9515-D937-D33A634E2507}"/>
              </a:ext>
            </a:extLst>
          </p:cNvPr>
          <p:cNvSpPr>
            <a:spLocks noGrp="1"/>
          </p:cNvSpPr>
          <p:nvPr>
            <p:ph type="title"/>
          </p:nvPr>
        </p:nvSpPr>
        <p:spPr/>
        <p:txBody>
          <a:bodyPr/>
          <a:lstStyle/>
          <a:p>
            <a:r>
              <a:rPr lang="en-GB" dirty="0"/>
              <a:t>BORO’s ontological categories’ grounding relations</a:t>
            </a:r>
          </a:p>
        </p:txBody>
      </p:sp>
      <p:sp>
        <p:nvSpPr>
          <p:cNvPr id="4" name="Slide Number Placeholder 3">
            <a:extLst>
              <a:ext uri="{FF2B5EF4-FFF2-40B4-BE49-F238E27FC236}">
                <a16:creationId xmlns:a16="http://schemas.microsoft.com/office/drawing/2014/main" id="{BF7EED78-05AB-698C-DD0A-F8EB335882E3}"/>
              </a:ext>
            </a:extLst>
          </p:cNvPr>
          <p:cNvSpPr>
            <a:spLocks noGrp="1"/>
          </p:cNvSpPr>
          <p:nvPr>
            <p:ph type="sldNum" sz="quarter" idx="10"/>
          </p:nvPr>
        </p:nvSpPr>
        <p:spPr/>
        <p:txBody>
          <a:bodyPr/>
          <a:lstStyle/>
          <a:p>
            <a:pPr>
              <a:defRPr/>
            </a:pPr>
            <a:fld id="{714B418A-A2A3-4D4B-B5CA-3107C73BA013}" type="slidenum">
              <a:rPr lang="en-GB" smtClean="0"/>
              <a:pPr>
                <a:defRPr/>
              </a:pPr>
              <a:t>20</a:t>
            </a:fld>
            <a:endParaRPr lang="en-GB" dirty="0"/>
          </a:p>
        </p:txBody>
      </p:sp>
      <p:graphicFrame>
        <p:nvGraphicFramePr>
          <p:cNvPr id="5" name="Table 4">
            <a:extLst>
              <a:ext uri="{FF2B5EF4-FFF2-40B4-BE49-F238E27FC236}">
                <a16:creationId xmlns:a16="http://schemas.microsoft.com/office/drawing/2014/main" id="{AE05816B-4758-D344-30B0-55B0EBF40556}"/>
              </a:ext>
            </a:extLst>
          </p:cNvPr>
          <p:cNvGraphicFramePr>
            <a:graphicFrameLocks noGrp="1"/>
          </p:cNvGraphicFramePr>
          <p:nvPr>
            <p:extLst>
              <p:ext uri="{D42A27DB-BD31-4B8C-83A1-F6EECF244321}">
                <p14:modId xmlns:p14="http://schemas.microsoft.com/office/powerpoint/2010/main" val="12990599"/>
              </p:ext>
            </p:extLst>
          </p:nvPr>
        </p:nvGraphicFramePr>
        <p:xfrm>
          <a:off x="3071664" y="2050935"/>
          <a:ext cx="8089730" cy="1498395"/>
        </p:xfrm>
        <a:graphic>
          <a:graphicData uri="http://schemas.openxmlformats.org/drawingml/2006/table">
            <a:tbl>
              <a:tblPr firstRow="1" bandRow="1">
                <a:tableStyleId>{5C22544A-7EE6-4342-B048-85BDC9FD1C3A}</a:tableStyleId>
              </a:tblPr>
              <a:tblGrid>
                <a:gridCol w="2671064">
                  <a:extLst>
                    <a:ext uri="{9D8B030D-6E8A-4147-A177-3AD203B41FA5}">
                      <a16:colId xmlns:a16="http://schemas.microsoft.com/office/drawing/2014/main" val="427184863"/>
                    </a:ext>
                  </a:extLst>
                </a:gridCol>
                <a:gridCol w="2709333">
                  <a:extLst>
                    <a:ext uri="{9D8B030D-6E8A-4147-A177-3AD203B41FA5}">
                      <a16:colId xmlns:a16="http://schemas.microsoft.com/office/drawing/2014/main" val="3570241557"/>
                    </a:ext>
                  </a:extLst>
                </a:gridCol>
                <a:gridCol w="2709333">
                  <a:extLst>
                    <a:ext uri="{9D8B030D-6E8A-4147-A177-3AD203B41FA5}">
                      <a16:colId xmlns:a16="http://schemas.microsoft.com/office/drawing/2014/main" val="928369961"/>
                    </a:ext>
                  </a:extLst>
                </a:gridCol>
              </a:tblGrid>
              <a:tr h="370840">
                <a:tc>
                  <a:txBody>
                    <a:bodyPr/>
                    <a:lstStyle/>
                    <a:p>
                      <a:r>
                        <a:rPr lang="en-GB" dirty="0"/>
                        <a:t>grounding relation</a:t>
                      </a:r>
                    </a:p>
                  </a:txBody>
                  <a:tcPr/>
                </a:tc>
                <a:tc>
                  <a:txBody>
                    <a:bodyPr/>
                    <a:lstStyle/>
                    <a:p>
                      <a:r>
                        <a:rPr lang="en-GB" dirty="0"/>
                        <a:t>category place 1</a:t>
                      </a:r>
                    </a:p>
                  </a:txBody>
                  <a:tcPr/>
                </a:tc>
                <a:tc>
                  <a:txBody>
                    <a:bodyPr/>
                    <a:lstStyle/>
                    <a:p>
                      <a:r>
                        <a:rPr lang="en-GB" dirty="0"/>
                        <a:t>category place 2</a:t>
                      </a:r>
                    </a:p>
                  </a:txBody>
                  <a:tcPr/>
                </a:tc>
                <a:extLst>
                  <a:ext uri="{0D108BD9-81ED-4DB2-BD59-A6C34878D82A}">
                    <a16:rowId xmlns:a16="http://schemas.microsoft.com/office/drawing/2014/main" val="2500899725"/>
                  </a:ext>
                </a:extLst>
              </a:tr>
              <a:tr h="370840">
                <a:tc>
                  <a:txBody>
                    <a:bodyPr/>
                    <a:lstStyle/>
                    <a:p>
                      <a:r>
                        <a:rPr lang="en-GB" dirty="0"/>
                        <a:t>parts-wholes</a:t>
                      </a:r>
                    </a:p>
                  </a:txBody>
                  <a:tcPr/>
                </a:tc>
                <a:tc>
                  <a:txBody>
                    <a:bodyPr/>
                    <a:lstStyle/>
                    <a:p>
                      <a:r>
                        <a:rPr lang="en-GB" dirty="0"/>
                        <a:t>individuals</a:t>
                      </a:r>
                    </a:p>
                  </a:txBody>
                  <a:tcPr/>
                </a:tc>
                <a:tc>
                  <a:txBody>
                    <a:bodyPr/>
                    <a:lstStyle/>
                    <a:p>
                      <a:r>
                        <a:rPr lang="en-GB" dirty="0"/>
                        <a:t>individuals</a:t>
                      </a:r>
                    </a:p>
                  </a:txBody>
                  <a:tcPr/>
                </a:tc>
                <a:extLst>
                  <a:ext uri="{0D108BD9-81ED-4DB2-BD59-A6C34878D82A}">
                    <a16:rowId xmlns:a16="http://schemas.microsoft.com/office/drawing/2014/main" val="2273310665"/>
                  </a:ext>
                </a:extLst>
              </a:tr>
              <a:tr h="370840">
                <a:tc>
                  <a:txBody>
                    <a:bodyPr/>
                    <a:lstStyle/>
                    <a:p>
                      <a:r>
                        <a:rPr lang="en-GB" dirty="0"/>
                        <a:t>elements-sets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objects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sets</a:t>
                      </a:r>
                    </a:p>
                  </a:txBody>
                  <a:tcPr/>
                </a:tc>
                <a:extLst>
                  <a:ext uri="{0D108BD9-81ED-4DB2-BD59-A6C34878D82A}">
                    <a16:rowId xmlns:a16="http://schemas.microsoft.com/office/drawing/2014/main" val="2278017230"/>
                  </a:ext>
                </a:extLst>
              </a:tr>
              <a:tr h="385875">
                <a:tc>
                  <a:txBody>
                    <a:bodyPr/>
                    <a:lstStyle/>
                    <a:p>
                      <a:r>
                        <a:rPr lang="en-GB" dirty="0"/>
                        <a:t>tuple-places</a:t>
                      </a:r>
                    </a:p>
                  </a:txBody>
                  <a:tcPr/>
                </a:tc>
                <a:tc>
                  <a:txBody>
                    <a:bodyPr/>
                    <a:lstStyle/>
                    <a:p>
                      <a:r>
                        <a:rPr lang="en-GB" dirty="0"/>
                        <a:t>(objects)</a:t>
                      </a:r>
                    </a:p>
                  </a:txBody>
                  <a:tcPr/>
                </a:tc>
                <a:tc>
                  <a:txBody>
                    <a:bodyPr/>
                    <a:lstStyle/>
                    <a:p>
                      <a:r>
                        <a:rPr lang="en-GB" dirty="0"/>
                        <a:t>tuples</a:t>
                      </a:r>
                    </a:p>
                  </a:txBody>
                  <a:tcPr/>
                </a:tc>
                <a:extLst>
                  <a:ext uri="{0D108BD9-81ED-4DB2-BD59-A6C34878D82A}">
                    <a16:rowId xmlns:a16="http://schemas.microsoft.com/office/drawing/2014/main" val="3185516276"/>
                  </a:ext>
                </a:extLst>
              </a:tr>
            </a:tbl>
          </a:graphicData>
        </a:graphic>
      </p:graphicFrame>
      <p:graphicFrame>
        <p:nvGraphicFramePr>
          <p:cNvPr id="10" name="Table 9">
            <a:extLst>
              <a:ext uri="{FF2B5EF4-FFF2-40B4-BE49-F238E27FC236}">
                <a16:creationId xmlns:a16="http://schemas.microsoft.com/office/drawing/2014/main" id="{CF5D0421-ABAA-C8D8-F00F-AA51657059DE}"/>
              </a:ext>
            </a:extLst>
          </p:cNvPr>
          <p:cNvGraphicFramePr>
            <a:graphicFrameLocks noGrp="1"/>
          </p:cNvGraphicFramePr>
          <p:nvPr>
            <p:extLst>
              <p:ext uri="{D42A27DB-BD31-4B8C-83A1-F6EECF244321}">
                <p14:modId xmlns:p14="http://schemas.microsoft.com/office/powerpoint/2010/main" val="3536856667"/>
              </p:ext>
            </p:extLst>
          </p:nvPr>
        </p:nvGraphicFramePr>
        <p:xfrm>
          <a:off x="3071664" y="4600333"/>
          <a:ext cx="8127999" cy="741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046981510"/>
                    </a:ext>
                  </a:extLst>
                </a:gridCol>
                <a:gridCol w="2709333">
                  <a:extLst>
                    <a:ext uri="{9D8B030D-6E8A-4147-A177-3AD203B41FA5}">
                      <a16:colId xmlns:a16="http://schemas.microsoft.com/office/drawing/2014/main" val="945615178"/>
                    </a:ext>
                  </a:extLst>
                </a:gridCol>
                <a:gridCol w="2709333">
                  <a:extLst>
                    <a:ext uri="{9D8B030D-6E8A-4147-A177-3AD203B41FA5}">
                      <a16:colId xmlns:a16="http://schemas.microsoft.com/office/drawing/2014/main" val="918823407"/>
                    </a:ext>
                  </a:extLst>
                </a:gridCol>
              </a:tblGrid>
              <a:tr h="370840">
                <a:tc>
                  <a:txBody>
                    <a:bodyPr/>
                    <a:lstStyle/>
                    <a:p>
                      <a:r>
                        <a:rPr lang="en-GB" dirty="0"/>
                        <a:t>grounding relation</a:t>
                      </a:r>
                    </a:p>
                  </a:txBody>
                  <a:tcPr/>
                </a:tc>
                <a:tc>
                  <a:txBody>
                    <a:bodyPr/>
                    <a:lstStyle/>
                    <a:p>
                      <a:r>
                        <a:rPr lang="en-GB" dirty="0"/>
                        <a:t>category place 1</a:t>
                      </a:r>
                    </a:p>
                  </a:txBody>
                  <a:tcPr/>
                </a:tc>
                <a:tc>
                  <a:txBody>
                    <a:bodyPr/>
                    <a:lstStyle/>
                    <a:p>
                      <a:r>
                        <a:rPr lang="en-GB" dirty="0"/>
                        <a:t>category place 2</a:t>
                      </a:r>
                    </a:p>
                  </a:txBody>
                  <a:tcPr/>
                </a:tc>
                <a:extLst>
                  <a:ext uri="{0D108BD9-81ED-4DB2-BD59-A6C34878D82A}">
                    <a16:rowId xmlns:a16="http://schemas.microsoft.com/office/drawing/2014/main" val="24578083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sub-super-sets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sets</a:t>
                      </a:r>
                    </a:p>
                  </a:txBody>
                  <a:tcPr/>
                </a:tc>
                <a:extLst>
                  <a:ext uri="{0D108BD9-81ED-4DB2-BD59-A6C34878D82A}">
                    <a16:rowId xmlns:a16="http://schemas.microsoft.com/office/drawing/2014/main" val="3115993530"/>
                  </a:ext>
                </a:extLst>
              </a:tr>
            </a:tbl>
          </a:graphicData>
        </a:graphic>
      </p:graphicFrame>
      <p:sp>
        <p:nvSpPr>
          <p:cNvPr id="12" name="TextBox 11">
            <a:extLst>
              <a:ext uri="{FF2B5EF4-FFF2-40B4-BE49-F238E27FC236}">
                <a16:creationId xmlns:a16="http://schemas.microsoft.com/office/drawing/2014/main" id="{0228C856-7908-B9E0-B6E9-7C1950CAEC6C}"/>
              </a:ext>
            </a:extLst>
          </p:cNvPr>
          <p:cNvSpPr txBox="1"/>
          <p:nvPr/>
        </p:nvSpPr>
        <p:spPr>
          <a:xfrm>
            <a:off x="3050491" y="4168285"/>
            <a:ext cx="6121278" cy="400110"/>
          </a:xfrm>
          <a:prstGeom prst="rect">
            <a:avLst/>
          </a:prstGeom>
          <a:noFill/>
        </p:spPr>
        <p:txBody>
          <a:bodyPr wrap="square">
            <a:spAutoFit/>
          </a:bodyPr>
          <a:lstStyle/>
          <a:p>
            <a:r>
              <a:rPr lang="en-GB" sz="2000" dirty="0"/>
              <a:t>derived grounding relations</a:t>
            </a:r>
          </a:p>
        </p:txBody>
      </p:sp>
      <p:sp>
        <p:nvSpPr>
          <p:cNvPr id="14" name="TextBox 13">
            <a:extLst>
              <a:ext uri="{FF2B5EF4-FFF2-40B4-BE49-F238E27FC236}">
                <a16:creationId xmlns:a16="http://schemas.microsoft.com/office/drawing/2014/main" id="{72767CC1-A24F-540A-E801-E211165767DB}"/>
              </a:ext>
            </a:extLst>
          </p:cNvPr>
          <p:cNvSpPr txBox="1"/>
          <p:nvPr/>
        </p:nvSpPr>
        <p:spPr>
          <a:xfrm>
            <a:off x="3071664" y="1556792"/>
            <a:ext cx="6121278" cy="400110"/>
          </a:xfrm>
          <a:prstGeom prst="rect">
            <a:avLst/>
          </a:prstGeom>
          <a:noFill/>
        </p:spPr>
        <p:txBody>
          <a:bodyPr wrap="square">
            <a:spAutoFit/>
          </a:bodyPr>
          <a:lstStyle/>
          <a:p>
            <a:r>
              <a:rPr lang="en-GB" sz="2000" dirty="0"/>
              <a:t>foundational grounding relations</a:t>
            </a:r>
          </a:p>
        </p:txBody>
      </p:sp>
      <p:sp>
        <p:nvSpPr>
          <p:cNvPr id="16" name="TextBox 15">
            <a:extLst>
              <a:ext uri="{FF2B5EF4-FFF2-40B4-BE49-F238E27FC236}">
                <a16:creationId xmlns:a16="http://schemas.microsoft.com/office/drawing/2014/main" id="{E8A6DFB5-EE96-C6CC-D493-4A3786ECAFEA}"/>
              </a:ext>
            </a:extLst>
          </p:cNvPr>
          <p:cNvSpPr txBox="1"/>
          <p:nvPr/>
        </p:nvSpPr>
        <p:spPr>
          <a:xfrm>
            <a:off x="3050491" y="5434732"/>
            <a:ext cx="8055991" cy="369332"/>
          </a:xfrm>
          <a:prstGeom prst="rect">
            <a:avLst/>
          </a:prstGeom>
          <a:noFill/>
        </p:spPr>
        <p:txBody>
          <a:bodyPr wrap="square">
            <a:spAutoFit/>
          </a:bodyPr>
          <a:lstStyle/>
          <a:p>
            <a:r>
              <a:rPr lang="en-GB" dirty="0"/>
              <a:t>Each grounding relation is formally distinguished by its criterion of identity</a:t>
            </a:r>
          </a:p>
        </p:txBody>
      </p:sp>
      <p:sp>
        <p:nvSpPr>
          <p:cNvPr id="6" name="TextBox 5">
            <a:extLst>
              <a:ext uri="{FF2B5EF4-FFF2-40B4-BE49-F238E27FC236}">
                <a16:creationId xmlns:a16="http://schemas.microsoft.com/office/drawing/2014/main" id="{B106CC5C-6608-82B6-F7C4-A5B3161EDA67}"/>
              </a:ext>
            </a:extLst>
          </p:cNvPr>
          <p:cNvSpPr txBox="1"/>
          <p:nvPr/>
        </p:nvSpPr>
        <p:spPr>
          <a:xfrm>
            <a:off x="2711623" y="1118727"/>
            <a:ext cx="9194629" cy="369332"/>
          </a:xfrm>
          <a:prstGeom prst="rect">
            <a:avLst/>
          </a:prstGeom>
          <a:noFill/>
        </p:spPr>
        <p:txBody>
          <a:bodyPr wrap="square">
            <a:spAutoFit/>
          </a:bodyPr>
          <a:lstStyle/>
          <a:p>
            <a:r>
              <a:rPr lang="en-GB" i="1" dirty="0"/>
              <a:t>We look at these in more detail in the next section, when we look at construction.</a:t>
            </a:r>
          </a:p>
        </p:txBody>
      </p:sp>
      <p:sp>
        <p:nvSpPr>
          <p:cNvPr id="7" name="TextBox 6">
            <a:extLst>
              <a:ext uri="{FF2B5EF4-FFF2-40B4-BE49-F238E27FC236}">
                <a16:creationId xmlns:a16="http://schemas.microsoft.com/office/drawing/2014/main" id="{6AED13E8-4010-5842-7695-A54601258D61}"/>
              </a:ext>
            </a:extLst>
          </p:cNvPr>
          <p:cNvSpPr txBox="1"/>
          <p:nvPr/>
        </p:nvSpPr>
        <p:spPr>
          <a:xfrm>
            <a:off x="3050491" y="6044890"/>
            <a:ext cx="7920880" cy="307777"/>
          </a:xfrm>
          <a:prstGeom prst="rect">
            <a:avLst/>
          </a:prstGeom>
          <a:noFill/>
        </p:spPr>
        <p:txBody>
          <a:bodyPr wrap="square">
            <a:spAutoFit/>
          </a:bodyPr>
          <a:lstStyle/>
          <a:p>
            <a:r>
              <a:rPr lang="en-GB" sz="1400" dirty="0"/>
              <a:t>Fine, K. (2010). Towards a Theory of Part: Journal of Philosophy, 107(11)</a:t>
            </a:r>
          </a:p>
        </p:txBody>
      </p:sp>
    </p:spTree>
    <p:extLst>
      <p:ext uri="{BB962C8B-B14F-4D97-AF65-F5344CB8AC3E}">
        <p14:creationId xmlns:p14="http://schemas.microsoft.com/office/powerpoint/2010/main" val="535863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C0BE18-9C3A-6DBE-AA54-FB1BBA97F4A0}"/>
              </a:ext>
            </a:extLst>
          </p:cNvPr>
          <p:cNvSpPr>
            <a:spLocks noGrp="1"/>
          </p:cNvSpPr>
          <p:nvPr>
            <p:ph type="ctrTitle"/>
          </p:nvPr>
        </p:nvSpPr>
        <p:spPr/>
        <p:txBody>
          <a:bodyPr/>
          <a:lstStyle/>
          <a:p>
            <a:r>
              <a:rPr lang="en-GB" dirty="0"/>
              <a:t>Ontological category: individuals</a:t>
            </a:r>
          </a:p>
        </p:txBody>
      </p:sp>
      <p:sp>
        <p:nvSpPr>
          <p:cNvPr id="6" name="Subtitle 5">
            <a:extLst>
              <a:ext uri="{FF2B5EF4-FFF2-40B4-BE49-F238E27FC236}">
                <a16:creationId xmlns:a16="http://schemas.microsoft.com/office/drawing/2014/main" id="{C00F17C1-1154-6227-164C-C12D9AA023C7}"/>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143570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0C4244-35BA-8271-1DD8-8A2717CFD10A}"/>
              </a:ext>
            </a:extLst>
          </p:cNvPr>
          <p:cNvSpPr>
            <a:spLocks noGrp="1"/>
          </p:cNvSpPr>
          <p:nvPr>
            <p:ph type="title"/>
          </p:nvPr>
        </p:nvSpPr>
        <p:spPr>
          <a:xfrm>
            <a:off x="1127448" y="136446"/>
            <a:ext cx="10778804" cy="792242"/>
          </a:xfrm>
        </p:spPr>
        <p:txBody>
          <a:bodyPr/>
          <a:lstStyle/>
          <a:p>
            <a:r>
              <a:rPr lang="en-GB" dirty="0"/>
              <a:t>Individuals – Criterion of Identity</a:t>
            </a:r>
          </a:p>
        </p:txBody>
      </p:sp>
      <p:sp>
        <p:nvSpPr>
          <p:cNvPr id="5" name="Content Placeholder 4">
            <a:extLst>
              <a:ext uri="{FF2B5EF4-FFF2-40B4-BE49-F238E27FC236}">
                <a16:creationId xmlns:a16="http://schemas.microsoft.com/office/drawing/2014/main" id="{2352D84A-0304-28A7-20C7-EA747D893639}"/>
              </a:ext>
            </a:extLst>
          </p:cNvPr>
          <p:cNvSpPr>
            <a:spLocks noGrp="1"/>
          </p:cNvSpPr>
          <p:nvPr>
            <p:ph sz="quarter" idx="13"/>
          </p:nvPr>
        </p:nvSpPr>
        <p:spPr>
          <a:xfrm>
            <a:off x="895415" y="1128681"/>
            <a:ext cx="11010876" cy="5300715"/>
          </a:xfrm>
        </p:spPr>
        <p:txBody>
          <a:bodyPr/>
          <a:lstStyle/>
          <a:p>
            <a:r>
              <a:rPr lang="en-GB" dirty="0"/>
              <a:t>Takes individuals as mereologically extensional</a:t>
            </a:r>
          </a:p>
          <a:p>
            <a:pPr lvl="1"/>
            <a:r>
              <a:rPr lang="en-GB" dirty="0"/>
              <a:t>no two things can have exactly the same parts</a:t>
            </a:r>
          </a:p>
          <a:p>
            <a:pPr lvl="2"/>
            <a:r>
              <a:rPr lang="en-GB" dirty="0"/>
              <a:t>(if two things have the same parts, they are the same thing)</a:t>
            </a:r>
          </a:p>
          <a:p>
            <a:r>
              <a:rPr lang="en-GB" dirty="0"/>
              <a:t>In the background is classical mereology </a:t>
            </a:r>
          </a:p>
          <a:p>
            <a:endParaRPr lang="en-GB" dirty="0"/>
          </a:p>
          <a:p>
            <a:endParaRPr lang="en-GB" dirty="0"/>
          </a:p>
          <a:p>
            <a:endParaRPr lang="en-GB" dirty="0"/>
          </a:p>
          <a:p>
            <a:endParaRPr lang="en-GB" dirty="0"/>
          </a:p>
          <a:p>
            <a:endParaRPr lang="en-GB" dirty="0"/>
          </a:p>
          <a:p>
            <a:r>
              <a:rPr lang="en-GB" sz="1600" dirty="0"/>
              <a:t>See: Varzi, Achille, "Mereology", The Stanford Encyclopedia of Philosophy (Spring 2019 Edition), Edward N. Zalta (ed.),  https://plato.stanford.edu/archives/spr2019/entries/mereology/.</a:t>
            </a:r>
          </a:p>
        </p:txBody>
      </p:sp>
      <p:sp>
        <p:nvSpPr>
          <p:cNvPr id="2" name="Slide Number Placeholder 1">
            <a:extLst>
              <a:ext uri="{FF2B5EF4-FFF2-40B4-BE49-F238E27FC236}">
                <a16:creationId xmlns:a16="http://schemas.microsoft.com/office/drawing/2014/main" id="{FD481288-AAD3-5545-CDA0-CF038908B29A}"/>
              </a:ext>
            </a:extLst>
          </p:cNvPr>
          <p:cNvSpPr>
            <a:spLocks noGrp="1"/>
          </p:cNvSpPr>
          <p:nvPr>
            <p:ph type="sldNum" sz="quarter" idx="14"/>
          </p:nvPr>
        </p:nvSpPr>
        <p:spPr/>
        <p:txBody>
          <a:bodyPr/>
          <a:lstStyle/>
          <a:p>
            <a:pPr>
              <a:defRPr/>
            </a:pPr>
            <a:fld id="{714B418A-A2A3-4D4B-B5CA-3107C73BA013}" type="slidenum">
              <a:rPr lang="en-GB" smtClean="0"/>
              <a:pPr>
                <a:defRPr/>
              </a:pPr>
              <a:t>22</a:t>
            </a:fld>
            <a:endParaRPr lang="en-GB" dirty="0"/>
          </a:p>
        </p:txBody>
      </p:sp>
    </p:spTree>
    <p:extLst>
      <p:ext uri="{BB962C8B-B14F-4D97-AF65-F5344CB8AC3E}">
        <p14:creationId xmlns:p14="http://schemas.microsoft.com/office/powerpoint/2010/main" val="2632720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E43D-F8C2-A98A-3824-60EAEF867E77}"/>
              </a:ext>
            </a:extLst>
          </p:cNvPr>
          <p:cNvSpPr>
            <a:spLocks noGrp="1"/>
          </p:cNvSpPr>
          <p:nvPr>
            <p:ph type="title"/>
          </p:nvPr>
        </p:nvSpPr>
        <p:spPr/>
        <p:txBody>
          <a:bodyPr/>
          <a:lstStyle/>
          <a:p>
            <a:r>
              <a:rPr lang="en-GB" dirty="0"/>
              <a:t>Classical mereology</a:t>
            </a:r>
          </a:p>
        </p:txBody>
      </p:sp>
      <p:sp>
        <p:nvSpPr>
          <p:cNvPr id="3" name="Content Placeholder 2">
            <a:extLst>
              <a:ext uri="{FF2B5EF4-FFF2-40B4-BE49-F238E27FC236}">
                <a16:creationId xmlns:a16="http://schemas.microsoft.com/office/drawing/2014/main" id="{864F95D0-6696-FB1C-E48D-4A461FDD18B6}"/>
              </a:ext>
            </a:extLst>
          </p:cNvPr>
          <p:cNvSpPr>
            <a:spLocks noGrp="1"/>
          </p:cNvSpPr>
          <p:nvPr>
            <p:ph sz="quarter" idx="13"/>
          </p:nvPr>
        </p:nvSpPr>
        <p:spPr/>
        <p:txBody>
          <a:bodyPr>
            <a:normAutofit fontScale="92500" lnSpcReduction="10000"/>
          </a:bodyPr>
          <a:lstStyle/>
          <a:p>
            <a:r>
              <a:rPr lang="en-GB" dirty="0"/>
              <a:t>Also called </a:t>
            </a:r>
          </a:p>
          <a:p>
            <a:pPr lvl="1"/>
            <a:r>
              <a:rPr lang="en-GB" dirty="0"/>
              <a:t>Classical Extensional Mereology (CEM) or  </a:t>
            </a:r>
          </a:p>
          <a:p>
            <a:pPr lvl="1"/>
            <a:r>
              <a:rPr lang="en-GB" dirty="0"/>
              <a:t>General Extensional Mereology (GEM)</a:t>
            </a:r>
          </a:p>
          <a:p>
            <a:r>
              <a:rPr lang="en-GB" dirty="0"/>
              <a:t>Stems from the work of Leśniewski (1916, 1927–1931) and of Leonard and Goodman (1940)</a:t>
            </a:r>
          </a:p>
          <a:p>
            <a:pPr lvl="1"/>
            <a:r>
              <a:rPr lang="en-GB" dirty="0"/>
              <a:t>formalisation is well understood – a standard</a:t>
            </a:r>
          </a:p>
          <a:p>
            <a:pPr lvl="2"/>
            <a:r>
              <a:rPr lang="en-GB" dirty="0"/>
              <a:t>“This theory is by now well known and has been studied </a:t>
            </a:r>
            <a:r>
              <a:rPr lang="en-GB" i="1" dirty="0"/>
              <a:t>axiomatically, algebraically</a:t>
            </a:r>
            <a:r>
              <a:rPr lang="en-GB" dirty="0"/>
              <a:t>, and </a:t>
            </a:r>
            <a:r>
              <a:rPr lang="en-GB" i="1" dirty="0"/>
              <a:t>set-theoretically</a:t>
            </a:r>
            <a:r>
              <a:rPr lang="en-GB" dirty="0"/>
              <a:t>.”</a:t>
            </a:r>
          </a:p>
          <a:p>
            <a:pPr lvl="3"/>
            <a:r>
              <a:rPr lang="en-GB" dirty="0">
                <a:effectLst/>
              </a:rPr>
              <a:t>Cotnoir, A. J., &amp; Varzi, A. C. (2021). </a:t>
            </a:r>
            <a:r>
              <a:rPr lang="en-GB" i="1" dirty="0">
                <a:effectLst/>
              </a:rPr>
              <a:t>Mereology</a:t>
            </a:r>
            <a:r>
              <a:rPr lang="en-GB" dirty="0">
                <a:effectLst/>
              </a:rPr>
              <a:t> (1st ed.). Oxford University Press. </a:t>
            </a:r>
            <a:r>
              <a:rPr lang="en-GB" dirty="0">
                <a:effectLst/>
                <a:hlinkClick r:id="rId2"/>
              </a:rPr>
              <a:t>https://doi.org/10.1093/oso/9780198749004.001.0001</a:t>
            </a:r>
            <a:endParaRPr lang="en-GB" dirty="0">
              <a:effectLst/>
            </a:endParaRPr>
          </a:p>
          <a:p>
            <a:pPr lvl="2"/>
            <a:r>
              <a:rPr lang="en-GB" dirty="0"/>
              <a:t>also see: </a:t>
            </a:r>
            <a:r>
              <a:rPr lang="en-GB" dirty="0">
                <a:effectLst/>
              </a:rPr>
              <a:t>Florio, S., &amp; </a:t>
            </a:r>
            <a:r>
              <a:rPr lang="en-GB" dirty="0" err="1">
                <a:effectLst/>
              </a:rPr>
              <a:t>Linnebo</a:t>
            </a:r>
            <a:r>
              <a:rPr lang="en-GB" dirty="0">
                <a:effectLst/>
              </a:rPr>
              <a:t>, Ø. (2022). </a:t>
            </a:r>
            <a:r>
              <a:rPr lang="en-GB" i="1" dirty="0">
                <a:effectLst/>
              </a:rPr>
              <a:t>Core Constructional Ontology: The Foundation for the Top-Level Ontology of the Information Management Framework</a:t>
            </a:r>
            <a:r>
              <a:rPr lang="en-GB" dirty="0">
                <a:effectLst/>
              </a:rPr>
              <a:t>.</a:t>
            </a:r>
          </a:p>
          <a:p>
            <a:r>
              <a:rPr lang="en-GB" dirty="0">
                <a:effectLst/>
              </a:rPr>
              <a:t>Accepts Universalism </a:t>
            </a:r>
          </a:p>
          <a:p>
            <a:pPr lvl="1"/>
            <a:r>
              <a:rPr lang="en-GB" dirty="0">
                <a:effectLst/>
              </a:rPr>
              <a:t>(also known as </a:t>
            </a:r>
            <a:r>
              <a:rPr lang="en-GB" dirty="0" err="1">
                <a:effectLst/>
              </a:rPr>
              <a:t>Conjunctivism</a:t>
            </a:r>
            <a:r>
              <a:rPr lang="en-GB" dirty="0">
                <a:effectLst/>
              </a:rPr>
              <a:t>, or Collectivism) </a:t>
            </a:r>
          </a:p>
          <a:p>
            <a:pPr lvl="1"/>
            <a:r>
              <a:rPr lang="en-GB" dirty="0">
                <a:effectLst/>
              </a:rPr>
              <a:t>the thesis that mereological composition is unrestricted.</a:t>
            </a:r>
          </a:p>
          <a:p>
            <a:pPr lvl="2"/>
            <a:r>
              <a:rPr lang="en-GB" dirty="0"/>
              <a:t>g</a:t>
            </a:r>
            <a:r>
              <a:rPr lang="en-GB" dirty="0">
                <a:effectLst/>
              </a:rPr>
              <a:t>iven any collection of individuals, then their mereological fusion also exists</a:t>
            </a:r>
          </a:p>
          <a:p>
            <a:pPr lvl="2"/>
            <a:r>
              <a:rPr lang="en-GB" dirty="0"/>
              <a:t>this </a:t>
            </a:r>
            <a:r>
              <a:rPr kumimoji="0" lang="en-US" altLang="en-US" sz="1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entails Extensionalism</a:t>
            </a:r>
            <a:endParaRPr lang="en-GB" dirty="0">
              <a:effectLst/>
            </a:endParaRPr>
          </a:p>
        </p:txBody>
      </p:sp>
      <p:sp>
        <p:nvSpPr>
          <p:cNvPr id="4" name="Slide Number Placeholder 3">
            <a:extLst>
              <a:ext uri="{FF2B5EF4-FFF2-40B4-BE49-F238E27FC236}">
                <a16:creationId xmlns:a16="http://schemas.microsoft.com/office/drawing/2014/main" id="{AE49D65A-49D2-48BE-4B8C-4E425F69A05B}"/>
              </a:ext>
            </a:extLst>
          </p:cNvPr>
          <p:cNvSpPr>
            <a:spLocks noGrp="1"/>
          </p:cNvSpPr>
          <p:nvPr>
            <p:ph type="sldNum" sz="quarter" idx="14"/>
          </p:nvPr>
        </p:nvSpPr>
        <p:spPr/>
        <p:txBody>
          <a:bodyPr/>
          <a:lstStyle/>
          <a:p>
            <a:pPr>
              <a:defRPr/>
            </a:pPr>
            <a:fld id="{714B418A-A2A3-4D4B-B5CA-3107C73BA013}" type="slidenum">
              <a:rPr lang="en-GB" smtClean="0"/>
              <a:pPr>
                <a:defRPr/>
              </a:pPr>
              <a:t>23</a:t>
            </a:fld>
            <a:endParaRPr lang="en-GB" dirty="0"/>
          </a:p>
        </p:txBody>
      </p:sp>
    </p:spTree>
    <p:extLst>
      <p:ext uri="{BB962C8B-B14F-4D97-AF65-F5344CB8AC3E}">
        <p14:creationId xmlns:p14="http://schemas.microsoft.com/office/powerpoint/2010/main" val="769201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3E481ED-8D5B-08FF-CF63-4E4DB0ED6E8F}"/>
              </a:ext>
            </a:extLst>
          </p:cNvPr>
          <p:cNvSpPr>
            <a:spLocks noGrp="1"/>
          </p:cNvSpPr>
          <p:nvPr>
            <p:ph type="title"/>
          </p:nvPr>
        </p:nvSpPr>
        <p:spPr/>
        <p:txBody>
          <a:bodyPr/>
          <a:lstStyle/>
          <a:p>
            <a:r>
              <a:rPr lang="en-GB" dirty="0"/>
              <a:t>Commitment to mereological extensionalism</a:t>
            </a:r>
          </a:p>
        </p:txBody>
      </p:sp>
      <p:sp>
        <p:nvSpPr>
          <p:cNvPr id="3" name="Content Placeholder 2">
            <a:extLst>
              <a:ext uri="{FF2B5EF4-FFF2-40B4-BE49-F238E27FC236}">
                <a16:creationId xmlns:a16="http://schemas.microsoft.com/office/drawing/2014/main" id="{9995DC43-D774-C3A2-15FF-3143FD212E72}"/>
              </a:ext>
            </a:extLst>
          </p:cNvPr>
          <p:cNvSpPr>
            <a:spLocks noGrp="1"/>
          </p:cNvSpPr>
          <p:nvPr>
            <p:ph sz="quarter" idx="13"/>
          </p:nvPr>
        </p:nvSpPr>
        <p:spPr>
          <a:xfrm>
            <a:off x="895415" y="1128681"/>
            <a:ext cx="11010876" cy="5300715"/>
          </a:xfrm>
        </p:spPr>
        <p:txBody>
          <a:bodyPr>
            <a:normAutofit fontScale="92500" lnSpcReduction="10000"/>
          </a:bodyPr>
          <a:lstStyle/>
          <a:p>
            <a:r>
              <a:rPr lang="en-US" altLang="en-US" dirty="0"/>
              <a:t>Has structure</a:t>
            </a:r>
          </a:p>
          <a:p>
            <a:pPr lvl="1"/>
            <a:r>
              <a:rPr lang="en-US" altLang="en-US" dirty="0"/>
              <a:t>For example, (Mereological) Universalism entails Extensionalism</a:t>
            </a:r>
            <a:endParaRPr lang="en-GB" dirty="0"/>
          </a:p>
          <a:p>
            <a:r>
              <a:rPr lang="en-GB" dirty="0"/>
              <a:t>Extensionalism is the thesis that sameness of composition is sufficient for identity. More precisely:  </a:t>
            </a:r>
          </a:p>
          <a:p>
            <a:pPr lvl="1"/>
            <a:r>
              <a:rPr lang="en-GB" dirty="0"/>
              <a:t>(E) No two things have exactly the same proper parts (unless they are atomic, i.e., have no proper parts at all)</a:t>
            </a:r>
          </a:p>
          <a:p>
            <a:r>
              <a:rPr lang="en-GB" dirty="0"/>
              <a:t>Universalism (also known as </a:t>
            </a:r>
            <a:r>
              <a:rPr lang="en-GB" dirty="0" err="1"/>
              <a:t>Conjunctivism</a:t>
            </a:r>
            <a:r>
              <a:rPr lang="en-GB" dirty="0"/>
              <a:t>, or Collectivism) is the thesis that mereological composition is unrestricted. More precisely:  </a:t>
            </a:r>
          </a:p>
          <a:p>
            <a:pPr lvl="1"/>
            <a:r>
              <a:rPr lang="en-GB" dirty="0"/>
              <a:t>(U) Any non-empty collection of things has a fusion, i.e., something that has all those things as parts and has no part that is disjoint from each of them.  </a:t>
            </a:r>
          </a:p>
          <a:p>
            <a:r>
              <a:rPr lang="en-GB" dirty="0"/>
              <a:t>Clearly these two theses are not equivalent. They are, however, more closely related than one might think. For while (E) does not entail (U), the converse entailment holds</a:t>
            </a:r>
          </a:p>
          <a:p>
            <a:pPr lvl="1"/>
            <a:r>
              <a:rPr lang="en-US" altLang="en-US" dirty="0"/>
              <a:t>Varzi, A. C. (2009). Universalism entails Extensionalism. Analysis, 69(4), 599–604. </a:t>
            </a:r>
            <a:r>
              <a:rPr lang="en-US" altLang="en-US" dirty="0">
                <a:hlinkClick r:id="rId2"/>
              </a:rPr>
              <a:t>https://doi.org/10.1093/analys/anp102</a:t>
            </a:r>
            <a:r>
              <a:rPr lang="en-US" altLang="en-US" dirty="0"/>
              <a:t> </a:t>
            </a:r>
          </a:p>
          <a:p>
            <a:endParaRPr lang="en-GB" dirty="0"/>
          </a:p>
        </p:txBody>
      </p:sp>
      <p:sp>
        <p:nvSpPr>
          <p:cNvPr id="4" name="Slide Number Placeholder 3">
            <a:extLst>
              <a:ext uri="{FF2B5EF4-FFF2-40B4-BE49-F238E27FC236}">
                <a16:creationId xmlns:a16="http://schemas.microsoft.com/office/drawing/2014/main" id="{47BE452F-29AA-8290-395A-3762B6C6631A}"/>
              </a:ext>
            </a:extLst>
          </p:cNvPr>
          <p:cNvSpPr>
            <a:spLocks noGrp="1"/>
          </p:cNvSpPr>
          <p:nvPr>
            <p:ph type="sldNum" sz="quarter" idx="14"/>
          </p:nvPr>
        </p:nvSpPr>
        <p:spPr>
          <a:xfrm>
            <a:off x="10992545" y="6529214"/>
            <a:ext cx="1171972" cy="284162"/>
          </a:xfrm>
        </p:spPr>
        <p:txBody>
          <a:bodyPr/>
          <a:lstStyle/>
          <a:p>
            <a:fld id="{714B418A-A2A3-4D4B-B5CA-3107C73BA013}" type="slidenum">
              <a:rPr lang="en-GB" smtClean="0"/>
              <a:pPr/>
              <a:t>24</a:t>
            </a:fld>
            <a:endParaRPr lang="en-GB" dirty="0"/>
          </a:p>
        </p:txBody>
      </p:sp>
      <p:sp>
        <p:nvSpPr>
          <p:cNvPr id="5" name="Rectangle 4">
            <a:extLst>
              <a:ext uri="{FF2B5EF4-FFF2-40B4-BE49-F238E27FC236}">
                <a16:creationId xmlns:a16="http://schemas.microsoft.com/office/drawing/2014/main" id="{5E6DF14C-D272-24EB-341D-11B80A211706}"/>
              </a:ext>
            </a:extLst>
          </p:cNvPr>
          <p:cNvSpPr/>
          <p:nvPr/>
        </p:nvSpPr>
        <p:spPr>
          <a:xfrm>
            <a:off x="18452" y="0"/>
            <a:ext cx="12192000" cy="6867983"/>
          </a:xfrm>
          <a:prstGeom prst="rect">
            <a:avLst/>
          </a:prstGeom>
          <a:solidFill>
            <a:schemeClr val="accent6">
              <a:lumMod val="20000"/>
              <a:lumOff val="8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14A27564-8F01-4E39-53D6-1D4A43657D4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328" y="6042737"/>
            <a:ext cx="1080120" cy="815263"/>
          </a:xfrm>
          <a:prstGeom prst="rect">
            <a:avLst/>
          </a:prstGeom>
        </p:spPr>
      </p:pic>
    </p:spTree>
    <p:extLst>
      <p:ext uri="{BB962C8B-B14F-4D97-AF65-F5344CB8AC3E}">
        <p14:creationId xmlns:p14="http://schemas.microsoft.com/office/powerpoint/2010/main" val="989257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FDD85-D882-499E-90CE-59386F06A9EF}"/>
              </a:ext>
            </a:extLst>
          </p:cNvPr>
          <p:cNvSpPr>
            <a:spLocks noGrp="1"/>
          </p:cNvSpPr>
          <p:nvPr>
            <p:ph type="title"/>
          </p:nvPr>
        </p:nvSpPr>
        <p:spPr>
          <a:xfrm>
            <a:off x="1127448" y="136446"/>
            <a:ext cx="10778805" cy="792242"/>
          </a:xfrm>
        </p:spPr>
        <p:txBody>
          <a:bodyPr/>
          <a:lstStyle/>
          <a:p>
            <a:r>
              <a:rPr lang="en-US" dirty="0"/>
              <a:t>Fleshing out individuals</a:t>
            </a:r>
            <a:endParaRPr lang="en-GB" dirty="0"/>
          </a:p>
        </p:txBody>
      </p:sp>
      <p:sp>
        <p:nvSpPr>
          <p:cNvPr id="47" name="TextBox 46">
            <a:extLst>
              <a:ext uri="{FF2B5EF4-FFF2-40B4-BE49-F238E27FC236}">
                <a16:creationId xmlns:a16="http://schemas.microsoft.com/office/drawing/2014/main" id="{939DD81D-2CDC-4534-845E-B2D50A88B3E6}"/>
              </a:ext>
            </a:extLst>
          </p:cNvPr>
          <p:cNvSpPr txBox="1"/>
          <p:nvPr/>
        </p:nvSpPr>
        <p:spPr>
          <a:xfrm>
            <a:off x="8269776" y="4143761"/>
            <a:ext cx="4281518" cy="461665"/>
          </a:xfrm>
          <a:prstGeom prst="rect">
            <a:avLst/>
          </a:prstGeom>
          <a:noFill/>
        </p:spPr>
        <p:txBody>
          <a:bodyPr wrap="square" rtlCol="0">
            <a:spAutoFit/>
          </a:bodyPr>
          <a:lstStyle/>
          <a:p>
            <a:r>
              <a:rPr lang="en-US" sz="1200" b="1" dirty="0"/>
              <a:t>One iconography for stratification:</a:t>
            </a:r>
          </a:p>
          <a:p>
            <a:r>
              <a:rPr lang="en-US" sz="1200" i="1" dirty="0"/>
              <a:t>(see details in survey paper)</a:t>
            </a:r>
            <a:endParaRPr lang="en-GB" sz="1200" i="1" dirty="0"/>
          </a:p>
        </p:txBody>
      </p:sp>
      <p:grpSp>
        <p:nvGrpSpPr>
          <p:cNvPr id="6" name="Group 5">
            <a:extLst>
              <a:ext uri="{FF2B5EF4-FFF2-40B4-BE49-F238E27FC236}">
                <a16:creationId xmlns:a16="http://schemas.microsoft.com/office/drawing/2014/main" id="{F0F3C65B-4B79-4E1F-9814-CC5538AEA488}"/>
              </a:ext>
            </a:extLst>
          </p:cNvPr>
          <p:cNvGrpSpPr/>
          <p:nvPr/>
        </p:nvGrpSpPr>
        <p:grpSpPr>
          <a:xfrm>
            <a:off x="6096000" y="1186667"/>
            <a:ext cx="5717427" cy="2531539"/>
            <a:chOff x="5424203" y="1455685"/>
            <a:chExt cx="5717427" cy="2531539"/>
          </a:xfrm>
        </p:grpSpPr>
        <p:sp>
          <p:nvSpPr>
            <p:cNvPr id="54" name="Rectangle 53">
              <a:extLst>
                <a:ext uri="{FF2B5EF4-FFF2-40B4-BE49-F238E27FC236}">
                  <a16:creationId xmlns:a16="http://schemas.microsoft.com/office/drawing/2014/main" id="{19DB45EA-0F53-42CA-B86C-E0192D0CA1F7}"/>
                </a:ext>
              </a:extLst>
            </p:cNvPr>
            <p:cNvSpPr/>
            <p:nvPr/>
          </p:nvSpPr>
          <p:spPr>
            <a:xfrm>
              <a:off x="6879194" y="3355399"/>
              <a:ext cx="283311" cy="338471"/>
            </a:xfrm>
            <a:prstGeom prst="rect">
              <a:avLst/>
            </a:prstGeom>
            <a:noFill/>
            <a:ln w="12700" cap="flat" cmpd="sng" algn="ctr">
              <a:noFill/>
              <a:prstDash val="solid"/>
              <a:miter lim="800000"/>
            </a:ln>
            <a:effectLst/>
          </p:spPr>
          <p:txBody>
            <a:bodyPr rtlCol="0" anchor="ctr"/>
            <a:lstStyle/>
            <a:p>
              <a:pPr algn="ctr" defTabSz="914377">
                <a:defRPr/>
              </a:pPr>
              <a:endParaRPr lang="en-GB" sz="1400" kern="0" dirty="0">
                <a:solidFill>
                  <a:prstClr val="white"/>
                </a:solidFill>
                <a:latin typeface="Calibri" panose="020F0502020204030204"/>
              </a:endParaRPr>
            </a:p>
          </p:txBody>
        </p:sp>
        <p:sp>
          <p:nvSpPr>
            <p:cNvPr id="55" name="Rectangle 54">
              <a:extLst>
                <a:ext uri="{FF2B5EF4-FFF2-40B4-BE49-F238E27FC236}">
                  <a16:creationId xmlns:a16="http://schemas.microsoft.com/office/drawing/2014/main" id="{98AF8E3B-DB06-46AA-84FA-2A980916C911}"/>
                </a:ext>
              </a:extLst>
            </p:cNvPr>
            <p:cNvSpPr/>
            <p:nvPr/>
          </p:nvSpPr>
          <p:spPr>
            <a:xfrm>
              <a:off x="6101631" y="2360387"/>
              <a:ext cx="2520000" cy="1626837"/>
            </a:xfrm>
            <a:prstGeom prst="rect">
              <a:avLst/>
            </a:prstGeom>
            <a:gradFill rotWithShape="1">
              <a:gsLst>
                <a:gs pos="0">
                  <a:srgbClr val="FFC000">
                    <a:lumMod val="60000"/>
                    <a:lumOff val="40000"/>
                  </a:srgbClr>
                </a:gs>
                <a:gs pos="93000">
                  <a:srgbClr val="FFC000">
                    <a:lumMod val="20000"/>
                    <a:lumOff val="80000"/>
                  </a:srgbClr>
                </a:gs>
                <a:gs pos="7000">
                  <a:srgbClr val="FFC000">
                    <a:lumMod val="20000"/>
                    <a:lumOff val="80000"/>
                  </a:srgbClr>
                </a:gs>
                <a:gs pos="100000">
                  <a:srgbClr val="FFC000">
                    <a:lumMod val="60000"/>
                    <a:lumOff val="40000"/>
                  </a:srgbClr>
                </a:gs>
              </a:gsLst>
              <a:lin ang="0" scaled="0"/>
            </a:gradFill>
            <a:ln w="6350" cap="flat" cmpd="sng" algn="ctr">
              <a:noFill/>
              <a:prstDash val="solid"/>
              <a:miter lim="800000"/>
            </a:ln>
            <a:effectLst/>
          </p:spPr>
          <p:txBody>
            <a:bodyPr rtlCol="0" anchor="ctr"/>
            <a:lstStyle/>
            <a:p>
              <a:pPr algn="ctr" defTabSz="914377">
                <a:defRPr/>
              </a:pPr>
              <a:endParaRPr lang="en-GB" sz="1600" kern="0">
                <a:solidFill>
                  <a:prstClr val="black"/>
                </a:solidFill>
                <a:latin typeface="Calibri" panose="020F0502020204030204"/>
              </a:endParaRPr>
            </a:p>
          </p:txBody>
        </p:sp>
        <p:sp>
          <p:nvSpPr>
            <p:cNvPr id="56" name="Rectangle 55">
              <a:extLst>
                <a:ext uri="{FF2B5EF4-FFF2-40B4-BE49-F238E27FC236}">
                  <a16:creationId xmlns:a16="http://schemas.microsoft.com/office/drawing/2014/main" id="{6E6ABD86-9099-43A8-9B2B-CC5C10F59EF6}"/>
                </a:ext>
              </a:extLst>
            </p:cNvPr>
            <p:cNvSpPr/>
            <p:nvPr/>
          </p:nvSpPr>
          <p:spPr>
            <a:xfrm>
              <a:off x="6096003" y="1460652"/>
              <a:ext cx="5045627" cy="807152"/>
            </a:xfrm>
            <a:prstGeom prst="rect">
              <a:avLst/>
            </a:prstGeom>
            <a:gradFill rotWithShape="1">
              <a:gsLst>
                <a:gs pos="0">
                  <a:srgbClr val="FFC000">
                    <a:lumMod val="60000"/>
                    <a:lumOff val="40000"/>
                  </a:srgbClr>
                </a:gs>
                <a:gs pos="93000">
                  <a:srgbClr val="FFC000">
                    <a:lumMod val="20000"/>
                    <a:lumOff val="80000"/>
                  </a:srgbClr>
                </a:gs>
                <a:gs pos="7000">
                  <a:srgbClr val="FFC000">
                    <a:lumMod val="20000"/>
                    <a:lumOff val="80000"/>
                  </a:srgbClr>
                </a:gs>
                <a:gs pos="100000">
                  <a:srgbClr val="FFC000">
                    <a:lumMod val="60000"/>
                    <a:lumOff val="40000"/>
                  </a:srgbClr>
                </a:gs>
              </a:gsLst>
              <a:lin ang="0" scaled="0"/>
            </a:gradFill>
            <a:ln w="6350" cap="flat" cmpd="sng" algn="ctr">
              <a:noFill/>
              <a:prstDash val="solid"/>
              <a:miter lim="800000"/>
            </a:ln>
            <a:effectLst/>
          </p:spPr>
          <p:txBody>
            <a:bodyPr rtlCol="0" anchor="ctr"/>
            <a:lstStyle/>
            <a:p>
              <a:pPr algn="ctr" defTabSz="914377">
                <a:defRPr/>
              </a:pPr>
              <a:endParaRPr lang="en-GB" sz="1600" kern="0">
                <a:solidFill>
                  <a:prstClr val="black"/>
                </a:solidFill>
                <a:latin typeface="Calibri" panose="020F0502020204030204"/>
              </a:endParaRPr>
            </a:p>
          </p:txBody>
        </p:sp>
        <p:sp>
          <p:nvSpPr>
            <p:cNvPr id="57" name="Rectangle 56">
              <a:extLst>
                <a:ext uri="{FF2B5EF4-FFF2-40B4-BE49-F238E27FC236}">
                  <a16:creationId xmlns:a16="http://schemas.microsoft.com/office/drawing/2014/main" id="{11F160E2-7F95-4E67-8D44-FB04CBB654EE}"/>
                </a:ext>
              </a:extLst>
            </p:cNvPr>
            <p:cNvSpPr/>
            <p:nvPr/>
          </p:nvSpPr>
          <p:spPr>
            <a:xfrm>
              <a:off x="8621629" y="2354051"/>
              <a:ext cx="2520000" cy="1626837"/>
            </a:xfrm>
            <a:prstGeom prst="rect">
              <a:avLst/>
            </a:prstGeom>
            <a:gradFill rotWithShape="1">
              <a:gsLst>
                <a:gs pos="0">
                  <a:srgbClr val="FFC000">
                    <a:lumMod val="60000"/>
                    <a:lumOff val="40000"/>
                  </a:srgbClr>
                </a:gs>
                <a:gs pos="93000">
                  <a:srgbClr val="FFC000">
                    <a:lumMod val="20000"/>
                    <a:lumOff val="80000"/>
                  </a:srgbClr>
                </a:gs>
                <a:gs pos="7000">
                  <a:srgbClr val="FFC000">
                    <a:lumMod val="20000"/>
                    <a:lumOff val="80000"/>
                  </a:srgbClr>
                </a:gs>
                <a:gs pos="100000">
                  <a:srgbClr val="FFC000">
                    <a:lumMod val="60000"/>
                    <a:lumOff val="40000"/>
                  </a:srgbClr>
                </a:gs>
              </a:gsLst>
              <a:lin ang="0" scaled="0"/>
            </a:gradFill>
            <a:ln w="6350" cap="flat" cmpd="sng" algn="ctr">
              <a:noFill/>
              <a:prstDash val="solid"/>
              <a:miter lim="800000"/>
            </a:ln>
            <a:effectLst/>
          </p:spPr>
          <p:txBody>
            <a:bodyPr rtlCol="0" anchor="ctr"/>
            <a:lstStyle/>
            <a:p>
              <a:pPr algn="ctr" defTabSz="914377">
                <a:defRPr/>
              </a:pPr>
              <a:endParaRPr lang="en-GB" sz="1600" kern="0">
                <a:solidFill>
                  <a:prstClr val="black"/>
                </a:solidFill>
                <a:latin typeface="Calibri" panose="020F0502020204030204"/>
              </a:endParaRPr>
            </a:p>
          </p:txBody>
        </p:sp>
        <p:sp>
          <p:nvSpPr>
            <p:cNvPr id="58" name="Rectangle 57">
              <a:extLst>
                <a:ext uri="{FF2B5EF4-FFF2-40B4-BE49-F238E27FC236}">
                  <a16:creationId xmlns:a16="http://schemas.microsoft.com/office/drawing/2014/main" id="{2A71760B-16CA-4BDB-9100-4DC9AED132B7}"/>
                </a:ext>
              </a:extLst>
            </p:cNvPr>
            <p:cNvSpPr/>
            <p:nvPr/>
          </p:nvSpPr>
          <p:spPr>
            <a:xfrm>
              <a:off x="6096002" y="1455685"/>
              <a:ext cx="5045628" cy="798924"/>
            </a:xfrm>
            <a:prstGeom prst="rect">
              <a:avLst/>
            </a:prstGeom>
            <a:noFill/>
            <a:ln w="12700" cap="flat" cmpd="sng" algn="ctr">
              <a:solidFill>
                <a:srgbClr val="FFC000">
                  <a:lumMod val="75000"/>
                </a:srgbClr>
              </a:solidFill>
              <a:prstDash val="solid"/>
              <a:miter lim="800000"/>
            </a:ln>
            <a:effectLst/>
          </p:spPr>
          <p:txBody>
            <a:bodyPr rtlCol="0" anchor="ctr"/>
            <a:lstStyle/>
            <a:p>
              <a:pPr defTabSz="914377">
                <a:defRPr/>
              </a:pPr>
              <a:endParaRPr lang="en-GB" sz="1600" kern="0" dirty="0">
                <a:solidFill>
                  <a:prstClr val="black"/>
                </a:solidFill>
                <a:latin typeface="Calibri" panose="020F0502020204030204"/>
              </a:endParaRPr>
            </a:p>
          </p:txBody>
        </p:sp>
        <p:sp>
          <p:nvSpPr>
            <p:cNvPr id="59" name="Rectangle 58">
              <a:extLst>
                <a:ext uri="{FF2B5EF4-FFF2-40B4-BE49-F238E27FC236}">
                  <a16:creationId xmlns:a16="http://schemas.microsoft.com/office/drawing/2014/main" id="{3BD06DBD-90ED-47AE-8C7A-FCFE045D7C4C}"/>
                </a:ext>
              </a:extLst>
            </p:cNvPr>
            <p:cNvSpPr/>
            <p:nvPr/>
          </p:nvSpPr>
          <p:spPr>
            <a:xfrm>
              <a:off x="6096000" y="2354051"/>
              <a:ext cx="5045629" cy="1633173"/>
            </a:xfrm>
            <a:prstGeom prst="rect">
              <a:avLst/>
            </a:prstGeom>
            <a:noFill/>
            <a:ln w="12700" cap="flat" cmpd="sng" algn="ctr">
              <a:solidFill>
                <a:srgbClr val="FFC000">
                  <a:lumMod val="75000"/>
                </a:srgbClr>
              </a:solidFill>
              <a:prstDash val="solid"/>
              <a:miter lim="800000"/>
            </a:ln>
            <a:effectLst/>
          </p:spPr>
          <p:txBody>
            <a:bodyPr rtlCol="0" anchor="ctr"/>
            <a:lstStyle/>
            <a:p>
              <a:pPr defTabSz="914377">
                <a:defRPr/>
              </a:pPr>
              <a:endParaRPr lang="en-GB" sz="1600" kern="0" dirty="0">
                <a:solidFill>
                  <a:prstClr val="black"/>
                </a:solidFill>
                <a:latin typeface="Calibri" panose="020F0502020204030204"/>
              </a:endParaRPr>
            </a:p>
          </p:txBody>
        </p:sp>
        <p:cxnSp>
          <p:nvCxnSpPr>
            <p:cNvPr id="60" name="Connector: Elbow 59">
              <a:extLst>
                <a:ext uri="{FF2B5EF4-FFF2-40B4-BE49-F238E27FC236}">
                  <a16:creationId xmlns:a16="http://schemas.microsoft.com/office/drawing/2014/main" id="{BB59A7E4-8AF2-4FDB-A4C9-A69297022512}"/>
                </a:ext>
              </a:extLst>
            </p:cNvPr>
            <p:cNvCxnSpPr>
              <a:cxnSpLocks/>
              <a:stCxn id="63" idx="3"/>
              <a:endCxn id="62" idx="1"/>
            </p:cNvCxnSpPr>
            <p:nvPr/>
          </p:nvCxnSpPr>
          <p:spPr>
            <a:xfrm flipV="1">
              <a:off x="8030380" y="3644535"/>
              <a:ext cx="1113357" cy="4584"/>
            </a:xfrm>
            <a:prstGeom prst="bentConnector3">
              <a:avLst>
                <a:gd name="adj1" fmla="val 50000"/>
              </a:avLst>
            </a:prstGeom>
            <a:noFill/>
            <a:ln w="25400" cap="flat" cmpd="sng" algn="ctr">
              <a:solidFill>
                <a:srgbClr val="4472C4">
                  <a:lumMod val="60000"/>
                  <a:lumOff val="40000"/>
                </a:srgbClr>
              </a:solidFill>
              <a:prstDash val="solid"/>
              <a:miter lim="800000"/>
            </a:ln>
            <a:effectLst/>
          </p:spPr>
        </p:cxnSp>
        <p:sp>
          <p:nvSpPr>
            <p:cNvPr id="62" name="Rectangle 61">
              <a:extLst>
                <a:ext uri="{FF2B5EF4-FFF2-40B4-BE49-F238E27FC236}">
                  <a16:creationId xmlns:a16="http://schemas.microsoft.com/office/drawing/2014/main" id="{B0E603A6-DD83-46E1-B0C0-438BFD86DCE9}"/>
                </a:ext>
              </a:extLst>
            </p:cNvPr>
            <p:cNvSpPr/>
            <p:nvPr/>
          </p:nvSpPr>
          <p:spPr>
            <a:xfrm>
              <a:off x="9143737" y="3405511"/>
              <a:ext cx="1440000" cy="478047"/>
            </a:xfrm>
            <a:prstGeom prst="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25400" cap="flat" cmpd="sng" algn="ctr">
              <a:solidFill>
                <a:srgbClr val="4472C4">
                  <a:lumMod val="60000"/>
                  <a:lumOff val="40000"/>
                </a:srgbClr>
              </a:solidFill>
              <a:prstDash val="solid"/>
              <a:miter lim="800000"/>
            </a:ln>
            <a:effectLst/>
          </p:spPr>
          <p:txBody>
            <a:bodyPr rtlCol="0" anchor="ctr"/>
            <a:lstStyle/>
            <a:p>
              <a:pPr algn="ctr" defTabSz="914377">
                <a:defRPr/>
              </a:pPr>
              <a:r>
                <a:rPr lang="en-GB" sz="1400" kern="0" dirty="0">
                  <a:solidFill>
                    <a:prstClr val="black"/>
                  </a:solidFill>
                  <a:latin typeface="Calibri" panose="020F0502020204030204"/>
                </a:rPr>
                <a:t>temporal entities</a:t>
              </a:r>
            </a:p>
          </p:txBody>
        </p:sp>
        <p:sp>
          <p:nvSpPr>
            <p:cNvPr id="63" name="Rectangle 62">
              <a:extLst>
                <a:ext uri="{FF2B5EF4-FFF2-40B4-BE49-F238E27FC236}">
                  <a16:creationId xmlns:a16="http://schemas.microsoft.com/office/drawing/2014/main" id="{87CF5801-CC4B-40D9-92D9-38DC288462FD}"/>
                </a:ext>
              </a:extLst>
            </p:cNvPr>
            <p:cNvSpPr/>
            <p:nvPr/>
          </p:nvSpPr>
          <p:spPr>
            <a:xfrm>
              <a:off x="6590380" y="3414679"/>
              <a:ext cx="1440000" cy="468880"/>
            </a:xfrm>
            <a:prstGeom prst="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25400" cap="flat" cmpd="sng" algn="ctr">
              <a:solidFill>
                <a:srgbClr val="4472C4">
                  <a:lumMod val="60000"/>
                  <a:lumOff val="40000"/>
                </a:srgbClr>
              </a:solidFill>
              <a:prstDash val="solid"/>
              <a:miter lim="800000"/>
            </a:ln>
            <a:effectLst/>
          </p:spPr>
          <p:txBody>
            <a:bodyPr rtlCol="0" anchor="ctr"/>
            <a:lstStyle/>
            <a:p>
              <a:pPr algn="ctr" defTabSz="914377">
                <a:defRPr/>
              </a:pPr>
              <a:r>
                <a:rPr lang="en-GB" sz="1400" kern="0" dirty="0">
                  <a:solidFill>
                    <a:prstClr val="black"/>
                  </a:solidFill>
                  <a:latin typeface="Calibri" panose="020F0502020204030204"/>
                </a:rPr>
                <a:t>spatial entities</a:t>
              </a:r>
            </a:p>
          </p:txBody>
        </p:sp>
        <p:sp>
          <p:nvSpPr>
            <p:cNvPr id="64" name="Rectangle 63">
              <a:extLst>
                <a:ext uri="{FF2B5EF4-FFF2-40B4-BE49-F238E27FC236}">
                  <a16:creationId xmlns:a16="http://schemas.microsoft.com/office/drawing/2014/main" id="{86D9E3F8-AD23-4CB9-B592-F64762DC16FE}"/>
                </a:ext>
              </a:extLst>
            </p:cNvPr>
            <p:cNvSpPr/>
            <p:nvPr/>
          </p:nvSpPr>
          <p:spPr>
            <a:xfrm>
              <a:off x="7841611" y="2482451"/>
              <a:ext cx="1628148" cy="478047"/>
            </a:xfrm>
            <a:prstGeom prst="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25400" cap="flat" cmpd="sng" algn="ctr">
              <a:solidFill>
                <a:srgbClr val="4472C4">
                  <a:lumMod val="60000"/>
                  <a:lumOff val="40000"/>
                </a:srgbClr>
              </a:solidFill>
              <a:prstDash val="solid"/>
              <a:miter lim="800000"/>
            </a:ln>
            <a:effectLst/>
          </p:spPr>
          <p:txBody>
            <a:bodyPr rtlCol="0" anchor="ctr"/>
            <a:lstStyle/>
            <a:p>
              <a:pPr algn="ctr" defTabSz="914377">
                <a:defRPr/>
              </a:pPr>
              <a:r>
                <a:rPr lang="en-US" sz="1400" kern="0" dirty="0">
                  <a:solidFill>
                    <a:prstClr val="black"/>
                  </a:solidFill>
                  <a:latin typeface="Calibri" panose="020F0502020204030204"/>
                </a:rPr>
                <a:t>e</a:t>
              </a:r>
              <a:r>
                <a:rPr lang="en-GB" sz="1400" kern="0" dirty="0" err="1">
                  <a:solidFill>
                    <a:prstClr val="black"/>
                  </a:solidFill>
                  <a:latin typeface="Calibri" panose="020F0502020204030204"/>
                </a:rPr>
                <a:t>ntities</a:t>
              </a:r>
              <a:endParaRPr lang="en-GB" sz="1400" kern="0" dirty="0">
                <a:solidFill>
                  <a:prstClr val="black"/>
                </a:solidFill>
                <a:latin typeface="Calibri" panose="020F0502020204030204"/>
              </a:endParaRPr>
            </a:p>
          </p:txBody>
        </p:sp>
        <p:sp>
          <p:nvSpPr>
            <p:cNvPr id="65" name="Rectangle 64">
              <a:extLst>
                <a:ext uri="{FF2B5EF4-FFF2-40B4-BE49-F238E27FC236}">
                  <a16:creationId xmlns:a16="http://schemas.microsoft.com/office/drawing/2014/main" id="{7659E722-4D29-49E0-8AFB-9F610B6438F8}"/>
                </a:ext>
              </a:extLst>
            </p:cNvPr>
            <p:cNvSpPr/>
            <p:nvPr/>
          </p:nvSpPr>
          <p:spPr>
            <a:xfrm>
              <a:off x="7612843" y="3372846"/>
              <a:ext cx="364104" cy="247805"/>
            </a:xfrm>
            <a:prstGeom prst="rect">
              <a:avLst/>
            </a:prstGeom>
            <a:noFill/>
            <a:ln w="12700" cap="flat" cmpd="sng" algn="ctr">
              <a:noFill/>
              <a:prstDash val="solid"/>
              <a:miter lim="800000"/>
            </a:ln>
            <a:effectLst/>
          </p:spPr>
          <p:txBody>
            <a:bodyPr rtlCol="0" anchor="ctr"/>
            <a:lstStyle/>
            <a:p>
              <a:pPr algn="ctr" defTabSz="914377">
                <a:defRPr/>
              </a:pPr>
              <a:endParaRPr lang="en-GB" sz="1400" kern="0" dirty="0">
                <a:solidFill>
                  <a:prstClr val="white"/>
                </a:solidFill>
                <a:latin typeface="Calibri" panose="020F0502020204030204"/>
              </a:endParaRPr>
            </a:p>
          </p:txBody>
        </p:sp>
        <p:sp>
          <p:nvSpPr>
            <p:cNvPr id="66" name="Rectangle 65">
              <a:extLst>
                <a:ext uri="{FF2B5EF4-FFF2-40B4-BE49-F238E27FC236}">
                  <a16:creationId xmlns:a16="http://schemas.microsoft.com/office/drawing/2014/main" id="{1982DF95-ACF1-42C8-8C71-8961FC98EA8F}"/>
                </a:ext>
              </a:extLst>
            </p:cNvPr>
            <p:cNvSpPr/>
            <p:nvPr/>
          </p:nvSpPr>
          <p:spPr>
            <a:xfrm>
              <a:off x="10005735" y="3372845"/>
              <a:ext cx="283311" cy="338471"/>
            </a:xfrm>
            <a:prstGeom prst="rect">
              <a:avLst/>
            </a:prstGeom>
            <a:noFill/>
            <a:ln w="12700" cap="flat" cmpd="sng" algn="ctr">
              <a:noFill/>
              <a:prstDash val="solid"/>
              <a:miter lim="800000"/>
            </a:ln>
            <a:effectLst/>
          </p:spPr>
          <p:txBody>
            <a:bodyPr rtlCol="0" anchor="ctr"/>
            <a:lstStyle/>
            <a:p>
              <a:pPr algn="ctr" defTabSz="914377">
                <a:defRPr/>
              </a:pPr>
              <a:endParaRPr lang="en-GB" sz="1400" kern="0" dirty="0">
                <a:solidFill>
                  <a:prstClr val="white"/>
                </a:solidFill>
                <a:latin typeface="Calibri" panose="020F0502020204030204"/>
              </a:endParaRPr>
            </a:p>
          </p:txBody>
        </p:sp>
        <p:sp>
          <p:nvSpPr>
            <p:cNvPr id="67" name="Rectangle 66">
              <a:extLst>
                <a:ext uri="{FF2B5EF4-FFF2-40B4-BE49-F238E27FC236}">
                  <a16:creationId xmlns:a16="http://schemas.microsoft.com/office/drawing/2014/main" id="{2EDCF726-EA57-4235-A2D1-A7814756E45E}"/>
                </a:ext>
              </a:extLst>
            </p:cNvPr>
            <p:cNvSpPr/>
            <p:nvPr/>
          </p:nvSpPr>
          <p:spPr>
            <a:xfrm>
              <a:off x="9394159" y="3372845"/>
              <a:ext cx="283311" cy="338471"/>
            </a:xfrm>
            <a:prstGeom prst="rect">
              <a:avLst/>
            </a:prstGeom>
            <a:noFill/>
            <a:ln w="12700" cap="flat" cmpd="sng" algn="ctr">
              <a:noFill/>
              <a:prstDash val="solid"/>
              <a:miter lim="800000"/>
            </a:ln>
            <a:effectLst/>
          </p:spPr>
          <p:txBody>
            <a:bodyPr rtlCol="0" anchor="ctr"/>
            <a:lstStyle/>
            <a:p>
              <a:pPr algn="ctr" defTabSz="914377">
                <a:defRPr/>
              </a:pPr>
              <a:endParaRPr lang="en-GB" sz="1400" kern="0" dirty="0">
                <a:solidFill>
                  <a:prstClr val="white"/>
                </a:solidFill>
                <a:latin typeface="Calibri" panose="020F0502020204030204"/>
              </a:endParaRPr>
            </a:p>
          </p:txBody>
        </p:sp>
        <p:cxnSp>
          <p:nvCxnSpPr>
            <p:cNvPr id="68" name="Straight Arrow Connector 73">
              <a:extLst>
                <a:ext uri="{FF2B5EF4-FFF2-40B4-BE49-F238E27FC236}">
                  <a16:creationId xmlns:a16="http://schemas.microsoft.com/office/drawing/2014/main" id="{8550DEC1-5848-4724-94A2-D40EA2AE6833}"/>
                </a:ext>
              </a:extLst>
            </p:cNvPr>
            <p:cNvCxnSpPr>
              <a:cxnSpLocks/>
              <a:stCxn id="63" idx="0"/>
              <a:endCxn id="64" idx="2"/>
            </p:cNvCxnSpPr>
            <p:nvPr/>
          </p:nvCxnSpPr>
          <p:spPr>
            <a:xfrm rot="5400000" flipH="1" flipV="1">
              <a:off x="7755942" y="2514937"/>
              <a:ext cx="454181" cy="1345305"/>
            </a:xfrm>
            <a:prstGeom prst="bentConnector3">
              <a:avLst>
                <a:gd name="adj1" fmla="val 50000"/>
              </a:avLst>
            </a:prstGeom>
            <a:noFill/>
            <a:ln w="38100" cap="flat" cmpd="sng" algn="ctr">
              <a:solidFill>
                <a:srgbClr val="4472C4"/>
              </a:solidFill>
              <a:prstDash val="solid"/>
              <a:miter lim="800000"/>
              <a:tailEnd type="triangle"/>
            </a:ln>
            <a:effectLst/>
          </p:spPr>
        </p:cxnSp>
        <p:cxnSp>
          <p:nvCxnSpPr>
            <p:cNvPr id="69" name="Straight Arrow Connector 74">
              <a:extLst>
                <a:ext uri="{FF2B5EF4-FFF2-40B4-BE49-F238E27FC236}">
                  <a16:creationId xmlns:a16="http://schemas.microsoft.com/office/drawing/2014/main" id="{71AE0F5B-C645-4518-AF7D-5A3BAEBDA8C5}"/>
                </a:ext>
              </a:extLst>
            </p:cNvPr>
            <p:cNvCxnSpPr>
              <a:cxnSpLocks/>
              <a:stCxn id="62" idx="0"/>
              <a:endCxn id="64" idx="2"/>
            </p:cNvCxnSpPr>
            <p:nvPr/>
          </p:nvCxnSpPr>
          <p:spPr>
            <a:xfrm rot="16200000" flipV="1">
              <a:off x="9037206" y="2578978"/>
              <a:ext cx="445013" cy="1208052"/>
            </a:xfrm>
            <a:prstGeom prst="bentConnector3">
              <a:avLst>
                <a:gd name="adj1" fmla="val 50000"/>
              </a:avLst>
            </a:prstGeom>
            <a:noFill/>
            <a:ln w="38100" cap="flat" cmpd="sng" algn="ctr">
              <a:solidFill>
                <a:srgbClr val="4472C4"/>
              </a:solidFill>
              <a:prstDash val="solid"/>
              <a:miter lim="800000"/>
              <a:tailEnd type="triangle"/>
            </a:ln>
            <a:effectLst/>
          </p:spPr>
        </p:cxnSp>
        <p:sp>
          <p:nvSpPr>
            <p:cNvPr id="70" name="Arrow: Up-Down 69">
              <a:extLst>
                <a:ext uri="{FF2B5EF4-FFF2-40B4-BE49-F238E27FC236}">
                  <a16:creationId xmlns:a16="http://schemas.microsoft.com/office/drawing/2014/main" id="{2480A13D-B90E-4B14-8A09-2AB1AED8ECBE}"/>
                </a:ext>
              </a:extLst>
            </p:cNvPr>
            <p:cNvSpPr/>
            <p:nvPr/>
          </p:nvSpPr>
          <p:spPr>
            <a:xfrm>
              <a:off x="5424203" y="1460652"/>
              <a:ext cx="435829" cy="2525197"/>
            </a:xfrm>
            <a:prstGeom prst="upDownArrow">
              <a:avLst/>
            </a:prstGeom>
            <a:gradFill rotWithShape="1">
              <a:gsLst>
                <a:gs pos="0">
                  <a:srgbClr val="ED7D31">
                    <a:lumMod val="20000"/>
                    <a:lumOff val="80000"/>
                  </a:srgbClr>
                </a:gs>
                <a:gs pos="50000">
                  <a:srgbClr val="ED7D31">
                    <a:lumMod val="105000"/>
                    <a:satMod val="103000"/>
                    <a:tint val="73000"/>
                  </a:srgbClr>
                </a:gs>
                <a:gs pos="100000">
                  <a:srgbClr val="ED7D31">
                    <a:lumMod val="75000"/>
                  </a:srgbClr>
                </a:gs>
              </a:gsLst>
              <a:lin ang="5400000" scaled="0"/>
            </a:gradFill>
            <a:ln w="6350" cap="flat" cmpd="sng" algn="ctr">
              <a:solidFill>
                <a:srgbClr val="ED7D31"/>
              </a:solidFill>
              <a:prstDash val="solid"/>
              <a:miter lim="800000"/>
            </a:ln>
            <a:effectLst/>
          </p:spPr>
          <p:txBody>
            <a:bodyPr rtlCol="0" anchor="ctr"/>
            <a:lstStyle/>
            <a:p>
              <a:pPr algn="ctr" defTabSz="914377">
                <a:defRPr/>
              </a:pPr>
              <a:endParaRPr lang="en-GB" sz="1400" kern="0">
                <a:solidFill>
                  <a:prstClr val="black"/>
                </a:solidFill>
                <a:latin typeface="Calibri" panose="020F0502020204030204"/>
              </a:endParaRPr>
            </a:p>
          </p:txBody>
        </p:sp>
        <p:sp>
          <p:nvSpPr>
            <p:cNvPr id="71" name="TextBox 70">
              <a:extLst>
                <a:ext uri="{FF2B5EF4-FFF2-40B4-BE49-F238E27FC236}">
                  <a16:creationId xmlns:a16="http://schemas.microsoft.com/office/drawing/2014/main" id="{C9721981-7F20-4B81-A1C2-42F2F5DE3B92}"/>
                </a:ext>
              </a:extLst>
            </p:cNvPr>
            <p:cNvSpPr txBox="1"/>
            <p:nvPr/>
          </p:nvSpPr>
          <p:spPr>
            <a:xfrm>
              <a:off x="5442061" y="2700068"/>
              <a:ext cx="400110" cy="1175898"/>
            </a:xfrm>
            <a:prstGeom prst="rect">
              <a:avLst/>
            </a:prstGeom>
            <a:noFill/>
          </p:spPr>
          <p:txBody>
            <a:bodyPr vert="vert270" wrap="none" rtlCol="0">
              <a:spAutoFit/>
            </a:bodyPr>
            <a:lstStyle/>
            <a:p>
              <a:pPr algn="ctr"/>
              <a:r>
                <a:rPr lang="en-GB" sz="1400" dirty="0">
                  <a:solidFill>
                    <a:prstClr val="black"/>
                  </a:solidFill>
                  <a:latin typeface="Calibri" panose="020F0502020204030204"/>
                </a:rPr>
                <a:t>more stratified</a:t>
              </a:r>
            </a:p>
          </p:txBody>
        </p:sp>
        <p:cxnSp>
          <p:nvCxnSpPr>
            <p:cNvPr id="72" name="Connector: Curved 71">
              <a:extLst>
                <a:ext uri="{FF2B5EF4-FFF2-40B4-BE49-F238E27FC236}">
                  <a16:creationId xmlns:a16="http://schemas.microsoft.com/office/drawing/2014/main" id="{82DEACF2-4A48-46D7-897E-489761BEC78F}"/>
                </a:ext>
              </a:extLst>
            </p:cNvPr>
            <p:cNvCxnSpPr>
              <a:cxnSpLocks/>
              <a:stCxn id="73" idx="2"/>
            </p:cNvCxnSpPr>
            <p:nvPr/>
          </p:nvCxnSpPr>
          <p:spPr>
            <a:xfrm rot="16200000" flipH="1">
              <a:off x="8721740" y="2013251"/>
              <a:ext cx="1287504" cy="1431684"/>
            </a:xfrm>
            <a:prstGeom prst="curvedConnector3">
              <a:avLst>
                <a:gd name="adj1" fmla="val 50000"/>
              </a:avLst>
            </a:prstGeom>
            <a:noFill/>
            <a:ln w="25400" cap="flat" cmpd="sng" algn="ctr">
              <a:solidFill>
                <a:srgbClr val="70AD47"/>
              </a:solidFill>
              <a:prstDash val="solid"/>
              <a:miter lim="800000"/>
              <a:tailEnd type="triangle"/>
            </a:ln>
            <a:effectLst/>
          </p:spPr>
        </p:cxnSp>
        <p:sp>
          <p:nvSpPr>
            <p:cNvPr id="73" name="Rectangle 72">
              <a:extLst>
                <a:ext uri="{FF2B5EF4-FFF2-40B4-BE49-F238E27FC236}">
                  <a16:creationId xmlns:a16="http://schemas.microsoft.com/office/drawing/2014/main" id="{F009EE22-531C-4BB0-93EB-2B7BB4DF3FD3}"/>
                </a:ext>
              </a:extLst>
            </p:cNvPr>
            <p:cNvSpPr/>
            <p:nvPr/>
          </p:nvSpPr>
          <p:spPr>
            <a:xfrm>
              <a:off x="7829542" y="1607295"/>
              <a:ext cx="1640217" cy="478047"/>
            </a:xfrm>
            <a:prstGeom prst="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25400" cap="flat" cmpd="sng" algn="ctr">
              <a:solidFill>
                <a:srgbClr val="4472C4">
                  <a:lumMod val="60000"/>
                  <a:lumOff val="40000"/>
                </a:srgbClr>
              </a:solidFill>
              <a:prstDash val="solid"/>
              <a:miter lim="800000"/>
            </a:ln>
            <a:effectLst/>
          </p:spPr>
          <p:txBody>
            <a:bodyPr rtlCol="0" anchor="ctr"/>
            <a:lstStyle/>
            <a:p>
              <a:pPr algn="ctr" defTabSz="914377">
                <a:defRPr/>
              </a:pPr>
              <a:r>
                <a:rPr lang="en-GB" sz="1400" kern="0" dirty="0" err="1">
                  <a:solidFill>
                    <a:prstClr val="black"/>
                  </a:solidFill>
                  <a:latin typeface="Calibri" panose="020F0502020204030204"/>
                </a:rPr>
                <a:t>supersubstantival</a:t>
              </a:r>
              <a:r>
                <a:rPr lang="en-GB" sz="1400" kern="0" dirty="0">
                  <a:solidFill>
                    <a:prstClr val="black"/>
                  </a:solidFill>
                  <a:latin typeface="Calibri" panose="020F0502020204030204"/>
                </a:rPr>
                <a:t> objects</a:t>
              </a:r>
            </a:p>
          </p:txBody>
        </p:sp>
        <p:sp>
          <p:nvSpPr>
            <p:cNvPr id="74" name="Arrow: Up 73">
              <a:extLst>
                <a:ext uri="{FF2B5EF4-FFF2-40B4-BE49-F238E27FC236}">
                  <a16:creationId xmlns:a16="http://schemas.microsoft.com/office/drawing/2014/main" id="{74044077-14AA-4F29-B0C7-52D2681EDFCA}"/>
                </a:ext>
              </a:extLst>
            </p:cNvPr>
            <p:cNvSpPr/>
            <p:nvPr/>
          </p:nvSpPr>
          <p:spPr>
            <a:xfrm rot="10800000">
              <a:off x="7907120" y="1973709"/>
              <a:ext cx="180000" cy="630783"/>
            </a:xfrm>
            <a:prstGeom prst="upArrow">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377">
                <a:defRPr/>
              </a:pPr>
              <a:endParaRPr lang="en-GB" sz="1600" kern="0">
                <a:solidFill>
                  <a:prstClr val="black"/>
                </a:solidFill>
                <a:latin typeface="Calibri" panose="020F0502020204030204"/>
              </a:endParaRPr>
            </a:p>
          </p:txBody>
        </p:sp>
        <p:sp>
          <p:nvSpPr>
            <p:cNvPr id="76" name="TextBox 75">
              <a:extLst>
                <a:ext uri="{FF2B5EF4-FFF2-40B4-BE49-F238E27FC236}">
                  <a16:creationId xmlns:a16="http://schemas.microsoft.com/office/drawing/2014/main" id="{4E544727-0416-4B87-8C20-2B5DD31DB034}"/>
                </a:ext>
              </a:extLst>
            </p:cNvPr>
            <p:cNvSpPr txBox="1"/>
            <p:nvPr/>
          </p:nvSpPr>
          <p:spPr>
            <a:xfrm>
              <a:off x="5442061" y="1578501"/>
              <a:ext cx="400110" cy="1030923"/>
            </a:xfrm>
            <a:prstGeom prst="rect">
              <a:avLst/>
            </a:prstGeom>
            <a:noFill/>
          </p:spPr>
          <p:txBody>
            <a:bodyPr vert="vert270" wrap="none" rtlCol="0">
              <a:spAutoFit/>
            </a:bodyPr>
            <a:lstStyle/>
            <a:p>
              <a:pPr algn="ctr"/>
              <a:r>
                <a:rPr lang="en-GB" sz="1400" dirty="0">
                  <a:solidFill>
                    <a:prstClr val="black"/>
                  </a:solidFill>
                  <a:latin typeface="Calibri" panose="020F0502020204030204"/>
                </a:rPr>
                <a:t>more unified</a:t>
              </a:r>
            </a:p>
          </p:txBody>
        </p:sp>
        <p:sp>
          <p:nvSpPr>
            <p:cNvPr id="22" name="TextBox 21">
              <a:extLst>
                <a:ext uri="{FF2B5EF4-FFF2-40B4-BE49-F238E27FC236}">
                  <a16:creationId xmlns:a16="http://schemas.microsoft.com/office/drawing/2014/main" id="{C0146EC3-A3AE-4152-BD25-FD58A6421133}"/>
                </a:ext>
              </a:extLst>
            </p:cNvPr>
            <p:cNvSpPr txBox="1"/>
            <p:nvPr/>
          </p:nvSpPr>
          <p:spPr>
            <a:xfrm>
              <a:off x="7976947" y="3377105"/>
              <a:ext cx="1220224" cy="276999"/>
            </a:xfrm>
            <a:prstGeom prst="rect">
              <a:avLst/>
            </a:prstGeom>
            <a:noFill/>
          </p:spPr>
          <p:txBody>
            <a:bodyPr wrap="square" rtlCol="0">
              <a:spAutoFit/>
            </a:bodyPr>
            <a:lstStyle/>
            <a:p>
              <a:pPr algn="ctr"/>
              <a:r>
                <a:rPr lang="en-GB" sz="1200" dirty="0"/>
                <a:t>happens at</a:t>
              </a:r>
            </a:p>
          </p:txBody>
        </p:sp>
        <p:cxnSp>
          <p:nvCxnSpPr>
            <p:cNvPr id="29" name="Connector: Curved 28">
              <a:extLst>
                <a:ext uri="{FF2B5EF4-FFF2-40B4-BE49-F238E27FC236}">
                  <a16:creationId xmlns:a16="http://schemas.microsoft.com/office/drawing/2014/main" id="{F7639400-A088-4255-92D9-444F7835010F}"/>
                </a:ext>
              </a:extLst>
            </p:cNvPr>
            <p:cNvCxnSpPr>
              <a:cxnSpLocks/>
            </p:cNvCxnSpPr>
            <p:nvPr/>
          </p:nvCxnSpPr>
          <p:spPr>
            <a:xfrm rot="5400000">
              <a:off x="7274896" y="2033118"/>
              <a:ext cx="1287504" cy="1431684"/>
            </a:xfrm>
            <a:prstGeom prst="curvedConnector3">
              <a:avLst>
                <a:gd name="adj1" fmla="val 50000"/>
              </a:avLst>
            </a:prstGeom>
            <a:noFill/>
            <a:ln w="25400" cap="flat" cmpd="sng" algn="ctr">
              <a:solidFill>
                <a:srgbClr val="70AD47"/>
              </a:solidFill>
              <a:prstDash val="solid"/>
              <a:miter lim="800000"/>
              <a:tailEnd type="triangle"/>
            </a:ln>
            <a:effectLst/>
          </p:spPr>
        </p:cxnSp>
      </p:grpSp>
      <p:pic>
        <p:nvPicPr>
          <p:cNvPr id="4" name="Picture 3">
            <a:extLst>
              <a:ext uri="{FF2B5EF4-FFF2-40B4-BE49-F238E27FC236}">
                <a16:creationId xmlns:a16="http://schemas.microsoft.com/office/drawing/2014/main" id="{A4BDED8D-A39A-3353-021B-E3A207C95E7E}"/>
              </a:ext>
            </a:extLst>
          </p:cNvPr>
          <p:cNvPicPr>
            <a:picLocks noChangeAspect="1"/>
          </p:cNvPicPr>
          <p:nvPr/>
        </p:nvPicPr>
        <p:blipFill>
          <a:blip r:embed="rId2"/>
          <a:stretch>
            <a:fillRect/>
          </a:stretch>
        </p:blipFill>
        <p:spPr>
          <a:xfrm>
            <a:off x="6772498" y="4157984"/>
            <a:ext cx="1556986" cy="2214750"/>
          </a:xfrm>
          <a:prstGeom prst="rect">
            <a:avLst/>
          </a:prstGeom>
        </p:spPr>
      </p:pic>
      <p:sp>
        <p:nvSpPr>
          <p:cNvPr id="5" name="TextBox 4">
            <a:extLst>
              <a:ext uri="{FF2B5EF4-FFF2-40B4-BE49-F238E27FC236}">
                <a16:creationId xmlns:a16="http://schemas.microsoft.com/office/drawing/2014/main" id="{9E8B5CF0-067A-DF13-A21E-EAE1F729B067}"/>
              </a:ext>
            </a:extLst>
          </p:cNvPr>
          <p:cNvSpPr txBox="1"/>
          <p:nvPr/>
        </p:nvSpPr>
        <p:spPr>
          <a:xfrm>
            <a:off x="5663952" y="3771150"/>
            <a:ext cx="7072432" cy="256545"/>
          </a:xfrm>
          <a:prstGeom prst="rect">
            <a:avLst/>
          </a:prstGeom>
          <a:noFill/>
        </p:spPr>
        <p:txBody>
          <a:bodyPr wrap="square">
            <a:spAutoFit/>
          </a:bodyPr>
          <a:lstStyle/>
          <a:p>
            <a:r>
              <a:rPr lang="en-GB" sz="1067" dirty="0">
                <a:solidFill>
                  <a:schemeClr val="accent2">
                    <a:lumMod val="75000"/>
                  </a:schemeClr>
                </a:solidFill>
              </a:rPr>
              <a:t>web-based: https://digitaltwinhub.co.uk/a-survey-of-top-level-ontologies/#a_survey_of_TLOs_contents</a:t>
            </a:r>
          </a:p>
        </p:txBody>
      </p:sp>
      <p:sp>
        <p:nvSpPr>
          <p:cNvPr id="7" name="TextBox 6">
            <a:extLst>
              <a:ext uri="{FF2B5EF4-FFF2-40B4-BE49-F238E27FC236}">
                <a16:creationId xmlns:a16="http://schemas.microsoft.com/office/drawing/2014/main" id="{D92F3392-173B-9126-F32B-52AC16CEE686}"/>
              </a:ext>
            </a:extLst>
          </p:cNvPr>
          <p:cNvSpPr txBox="1"/>
          <p:nvPr/>
        </p:nvSpPr>
        <p:spPr>
          <a:xfrm>
            <a:off x="1081471" y="1223357"/>
            <a:ext cx="4896543" cy="707886"/>
          </a:xfrm>
          <a:prstGeom prst="rect">
            <a:avLst/>
          </a:prstGeom>
          <a:noFill/>
        </p:spPr>
        <p:txBody>
          <a:bodyPr wrap="square">
            <a:spAutoFit/>
          </a:bodyPr>
          <a:lstStyle/>
          <a:p>
            <a:r>
              <a:rPr lang="en-GB" sz="2000" dirty="0"/>
              <a:t>This  involves looking at the ontological choices</a:t>
            </a:r>
          </a:p>
        </p:txBody>
      </p:sp>
      <p:sp>
        <p:nvSpPr>
          <p:cNvPr id="3" name="Slide Number Placeholder 2">
            <a:extLst>
              <a:ext uri="{FF2B5EF4-FFF2-40B4-BE49-F238E27FC236}">
                <a16:creationId xmlns:a16="http://schemas.microsoft.com/office/drawing/2014/main" id="{2EEEC441-1548-7F6A-B523-63ECEEFD3C81}"/>
              </a:ext>
            </a:extLst>
          </p:cNvPr>
          <p:cNvSpPr>
            <a:spLocks noGrp="1"/>
          </p:cNvSpPr>
          <p:nvPr>
            <p:ph type="sldNum" sz="quarter" idx="10"/>
          </p:nvPr>
        </p:nvSpPr>
        <p:spPr/>
        <p:txBody>
          <a:bodyPr/>
          <a:lstStyle/>
          <a:p>
            <a:pPr>
              <a:defRPr/>
            </a:pPr>
            <a:fld id="{5BB4BE56-62DA-4504-B58B-A51906D16A6E}" type="slidenum">
              <a:rPr lang="en-GB" smtClean="0"/>
              <a:pPr>
                <a:defRPr/>
              </a:pPr>
              <a:t>25</a:t>
            </a:fld>
            <a:endParaRPr lang="en-GB" dirty="0"/>
          </a:p>
        </p:txBody>
      </p:sp>
    </p:spTree>
    <p:extLst>
      <p:ext uri="{BB962C8B-B14F-4D97-AF65-F5344CB8AC3E}">
        <p14:creationId xmlns:p14="http://schemas.microsoft.com/office/powerpoint/2010/main" val="2145736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1D3D4-23EA-49C9-9721-CD4D13F4B7E5}"/>
              </a:ext>
            </a:extLst>
          </p:cNvPr>
          <p:cNvSpPr>
            <a:spLocks noGrp="1"/>
          </p:cNvSpPr>
          <p:nvPr>
            <p:ph type="title"/>
          </p:nvPr>
        </p:nvSpPr>
        <p:spPr>
          <a:xfrm>
            <a:off x="1127448" y="136446"/>
            <a:ext cx="10778805" cy="792242"/>
          </a:xfrm>
        </p:spPr>
        <p:txBody>
          <a:bodyPr/>
          <a:lstStyle/>
          <a:p>
            <a:r>
              <a:rPr lang="en-US" dirty="0"/>
              <a:t>Stratification: 4D Ontologies’ unifying choices</a:t>
            </a:r>
            <a:endParaRPr lang="en-GB" dirty="0"/>
          </a:p>
        </p:txBody>
      </p:sp>
      <p:graphicFrame>
        <p:nvGraphicFramePr>
          <p:cNvPr id="5" name="Table 4">
            <a:extLst>
              <a:ext uri="{FF2B5EF4-FFF2-40B4-BE49-F238E27FC236}">
                <a16:creationId xmlns:a16="http://schemas.microsoft.com/office/drawing/2014/main" id="{B1D7B24F-7FAA-407C-BFF9-CBF4C01A3D18}"/>
              </a:ext>
            </a:extLst>
          </p:cNvPr>
          <p:cNvGraphicFramePr>
            <a:graphicFrameLocks noGrp="1"/>
          </p:cNvGraphicFramePr>
          <p:nvPr>
            <p:extLst>
              <p:ext uri="{D42A27DB-BD31-4B8C-83A1-F6EECF244321}">
                <p14:modId xmlns:p14="http://schemas.microsoft.com/office/powerpoint/2010/main" val="3317723375"/>
              </p:ext>
            </p:extLst>
          </p:nvPr>
        </p:nvGraphicFramePr>
        <p:xfrm>
          <a:off x="1198144" y="3398763"/>
          <a:ext cx="10773905" cy="1879602"/>
        </p:xfrm>
        <a:graphic>
          <a:graphicData uri="http://schemas.openxmlformats.org/drawingml/2006/table">
            <a:tbl>
              <a:tblPr firstRow="1" bandRow="1">
                <a:tableStyleId>{5C22544A-7EE6-4342-B048-85BDC9FD1C3A}</a:tableStyleId>
              </a:tblPr>
              <a:tblGrid>
                <a:gridCol w="1867709">
                  <a:extLst>
                    <a:ext uri="{9D8B030D-6E8A-4147-A177-3AD203B41FA5}">
                      <a16:colId xmlns:a16="http://schemas.microsoft.com/office/drawing/2014/main" val="4043087272"/>
                    </a:ext>
                  </a:extLst>
                </a:gridCol>
                <a:gridCol w="3225254">
                  <a:extLst>
                    <a:ext uri="{9D8B030D-6E8A-4147-A177-3AD203B41FA5}">
                      <a16:colId xmlns:a16="http://schemas.microsoft.com/office/drawing/2014/main" val="3314879008"/>
                    </a:ext>
                  </a:extLst>
                </a:gridCol>
                <a:gridCol w="3311722">
                  <a:extLst>
                    <a:ext uri="{9D8B030D-6E8A-4147-A177-3AD203B41FA5}">
                      <a16:colId xmlns:a16="http://schemas.microsoft.com/office/drawing/2014/main" val="243231447"/>
                    </a:ext>
                  </a:extLst>
                </a:gridCol>
                <a:gridCol w="2369220">
                  <a:extLst>
                    <a:ext uri="{9D8B030D-6E8A-4147-A177-3AD203B41FA5}">
                      <a16:colId xmlns:a16="http://schemas.microsoft.com/office/drawing/2014/main" val="3786675359"/>
                    </a:ext>
                  </a:extLst>
                </a:gridCol>
              </a:tblGrid>
              <a:tr h="173967">
                <a:tc>
                  <a:txBody>
                    <a:bodyPr/>
                    <a:lstStyle/>
                    <a:p>
                      <a:pPr algn="ctr" fontAlgn="b"/>
                      <a:r>
                        <a:rPr lang="en-GB" sz="2000" u="none" strike="noStrike" dirty="0">
                          <a:effectLst/>
                        </a:rPr>
                        <a:t>category</a:t>
                      </a:r>
                      <a:endParaRPr lang="en-GB" sz="2000" b="1" i="0" u="none" strike="noStrike" dirty="0">
                        <a:solidFill>
                          <a:srgbClr val="000000"/>
                        </a:solidFill>
                        <a:effectLst/>
                        <a:latin typeface="Calibri" panose="020F0502020204030204" pitchFamily="34" charset="0"/>
                      </a:endParaRPr>
                    </a:p>
                  </a:txBody>
                  <a:tcPr marL="8467" marR="8467" marT="8467" marB="0" anchor="b"/>
                </a:tc>
                <a:tc>
                  <a:txBody>
                    <a:bodyPr/>
                    <a:lstStyle/>
                    <a:p>
                      <a:pPr algn="ctr" fontAlgn="b"/>
                      <a:r>
                        <a:rPr lang="en-GB" sz="2000" u="none" strike="noStrike" dirty="0">
                          <a:effectLst/>
                        </a:rPr>
                        <a:t>type</a:t>
                      </a:r>
                      <a:endParaRPr lang="en-GB" sz="2000" b="1" i="0" u="none" strike="noStrike" dirty="0">
                        <a:solidFill>
                          <a:srgbClr val="000000"/>
                        </a:solidFill>
                        <a:effectLst/>
                        <a:latin typeface="Calibri" panose="020F0502020204030204" pitchFamily="34" charset="0"/>
                      </a:endParaRPr>
                    </a:p>
                  </a:txBody>
                  <a:tcPr marL="8467" marR="8467" marT="8467" marB="0" anchor="b"/>
                </a:tc>
                <a:tc>
                  <a:txBody>
                    <a:bodyPr/>
                    <a:lstStyle/>
                    <a:p>
                      <a:pPr algn="ctr" fontAlgn="b"/>
                      <a:r>
                        <a:rPr lang="en-GB" sz="2000" u="none" strike="noStrike" dirty="0">
                          <a:effectLst/>
                        </a:rPr>
                        <a:t>choice</a:t>
                      </a:r>
                      <a:endParaRPr lang="en-GB" sz="2000" b="1" i="0" u="none" strike="noStrike" dirty="0">
                        <a:solidFill>
                          <a:srgbClr val="000000"/>
                        </a:solidFill>
                        <a:effectLst/>
                        <a:latin typeface="Calibri" panose="020F0502020204030204" pitchFamily="34" charset="0"/>
                      </a:endParaRPr>
                    </a:p>
                  </a:txBody>
                  <a:tcPr marL="8467" marR="8467" marT="8467" marB="0" anchor="b"/>
                </a:tc>
                <a:tc>
                  <a:txBody>
                    <a:bodyPr/>
                    <a:lstStyle/>
                    <a:p>
                      <a:pPr algn="ctr" fontAlgn="b"/>
                      <a:r>
                        <a:rPr lang="en-GB" sz="2000" u="none" strike="noStrike" dirty="0">
                          <a:effectLst/>
                        </a:rPr>
                        <a:t>4D Ontologies</a:t>
                      </a:r>
                      <a:endParaRPr lang="en-GB" sz="2000" b="1" i="0" u="none" strike="noStrike" dirty="0">
                        <a:solidFill>
                          <a:srgbClr val="000000"/>
                        </a:solidFill>
                        <a:effectLst/>
                        <a:latin typeface="Calibri" panose="020F0502020204030204" pitchFamily="34" charset="0"/>
                      </a:endParaRPr>
                    </a:p>
                  </a:txBody>
                  <a:tcPr marL="8467" marR="8467" marT="8467" marB="0" anchor="b"/>
                </a:tc>
                <a:extLst>
                  <a:ext uri="{0D108BD9-81ED-4DB2-BD59-A6C34878D82A}">
                    <a16:rowId xmlns:a16="http://schemas.microsoft.com/office/drawing/2014/main" val="3437834584"/>
                  </a:ext>
                </a:extLst>
              </a:tr>
              <a:tr h="82134">
                <a:tc rowSpan="5">
                  <a:txBody>
                    <a:bodyPr/>
                    <a:lstStyle/>
                    <a:p>
                      <a:pPr algn="ctr" fontAlgn="ctr"/>
                      <a:r>
                        <a:rPr lang="en-GB" sz="2000" u="none" strike="noStrike" dirty="0">
                          <a:effectLst/>
                        </a:rPr>
                        <a:t>stratification</a:t>
                      </a:r>
                      <a:endParaRPr lang="en-GB" sz="2000" b="1" i="0" u="none" strike="noStrike" dirty="0">
                        <a:solidFill>
                          <a:srgbClr val="000000"/>
                        </a:solidFill>
                        <a:effectLst/>
                        <a:latin typeface="Calibri" panose="020F0502020204030204" pitchFamily="34" charset="0"/>
                      </a:endParaRPr>
                    </a:p>
                  </a:txBody>
                  <a:tcPr marL="8467" marR="8467" marT="8467" marB="0" anchor="ctr"/>
                </a:tc>
                <a:tc>
                  <a:txBody>
                    <a:bodyPr/>
                    <a:lstStyle/>
                    <a:p>
                      <a:pPr algn="ctr" fontAlgn="b"/>
                      <a:r>
                        <a:rPr lang="en-GB" sz="2000" u="none" strike="noStrike" dirty="0">
                          <a:effectLst/>
                        </a:rPr>
                        <a:t>space-time</a:t>
                      </a:r>
                      <a:endParaRPr lang="en-GB" sz="2000" b="1" i="0" u="none" strike="noStrike" dirty="0">
                        <a:solidFill>
                          <a:srgbClr val="000000"/>
                        </a:solidFill>
                        <a:effectLst/>
                        <a:latin typeface="Calibri" panose="020F0502020204030204" pitchFamily="34" charset="0"/>
                      </a:endParaRPr>
                    </a:p>
                  </a:txBody>
                  <a:tcPr marL="8467" marR="8467" marT="8467" marB="0" anchor="b"/>
                </a:tc>
                <a:tc>
                  <a:txBody>
                    <a:bodyPr/>
                    <a:lstStyle/>
                    <a:p>
                      <a:pPr algn="ctr" fontAlgn="b"/>
                      <a:r>
                        <a:rPr lang="en-GB" sz="2000" u="none" strike="noStrike">
                          <a:effectLst/>
                        </a:rPr>
                        <a:t>unifying or separating</a:t>
                      </a:r>
                      <a:endParaRPr lang="en-GB" sz="2000" b="1" i="0" u="none" strike="noStrike">
                        <a:solidFill>
                          <a:srgbClr val="000000"/>
                        </a:solidFill>
                        <a:effectLst/>
                        <a:latin typeface="Calibri" panose="020F0502020204030204" pitchFamily="34" charset="0"/>
                      </a:endParaRPr>
                    </a:p>
                  </a:txBody>
                  <a:tcPr marL="8467" marR="8467" marT="8467" marB="0" anchor="b"/>
                </a:tc>
                <a:tc>
                  <a:txBody>
                    <a:bodyPr/>
                    <a:lstStyle/>
                    <a:p>
                      <a:pPr algn="ctr" fontAlgn="b"/>
                      <a:r>
                        <a:rPr lang="en-GB" sz="2000" u="none" strike="noStrike" dirty="0">
                          <a:effectLst/>
                        </a:rPr>
                        <a:t>unifying</a:t>
                      </a:r>
                      <a:endParaRPr lang="en-GB" sz="2000" b="0" i="0" u="none" strike="noStrike" dirty="0">
                        <a:solidFill>
                          <a:srgbClr val="000000"/>
                        </a:solidFill>
                        <a:effectLst/>
                        <a:latin typeface="Calibri" panose="020F0502020204030204" pitchFamily="34" charset="0"/>
                      </a:endParaRPr>
                    </a:p>
                  </a:txBody>
                  <a:tcPr marL="8467" marR="8467" marT="8467" marB="0" anchor="b"/>
                </a:tc>
                <a:extLst>
                  <a:ext uri="{0D108BD9-81ED-4DB2-BD59-A6C34878D82A}">
                    <a16:rowId xmlns:a16="http://schemas.microsoft.com/office/drawing/2014/main" val="1002284208"/>
                  </a:ext>
                </a:extLst>
              </a:tr>
              <a:tr h="82134">
                <a:tc vMerge="1">
                  <a:txBody>
                    <a:bodyPr/>
                    <a:lstStyle/>
                    <a:p>
                      <a:endParaRPr lang="en-GB"/>
                    </a:p>
                  </a:txBody>
                  <a:tcPr/>
                </a:tc>
                <a:tc>
                  <a:txBody>
                    <a:bodyPr/>
                    <a:lstStyle/>
                    <a:p>
                      <a:pPr algn="ctr" fontAlgn="b"/>
                      <a:r>
                        <a:rPr lang="en-GB" sz="2000" u="none" strike="noStrike" dirty="0">
                          <a:effectLst/>
                        </a:rPr>
                        <a:t>locations-objects</a:t>
                      </a:r>
                      <a:endParaRPr lang="en-GB" sz="2000" b="1" i="0" u="none" strike="noStrike" dirty="0">
                        <a:solidFill>
                          <a:srgbClr val="000000"/>
                        </a:solidFill>
                        <a:effectLst/>
                        <a:latin typeface="Calibri" panose="020F0502020204030204" pitchFamily="34" charset="0"/>
                      </a:endParaRPr>
                    </a:p>
                  </a:txBody>
                  <a:tcPr marL="8467" marR="8467" marT="8467" marB="0" anchor="b"/>
                </a:tc>
                <a:tc>
                  <a:txBody>
                    <a:bodyPr/>
                    <a:lstStyle/>
                    <a:p>
                      <a:pPr algn="ctr" fontAlgn="b"/>
                      <a:r>
                        <a:rPr lang="en-GB" sz="2000" u="none" strike="noStrike">
                          <a:effectLst/>
                        </a:rPr>
                        <a:t>unifying or separating</a:t>
                      </a:r>
                      <a:endParaRPr lang="en-GB" sz="2000" b="1" i="0" u="none" strike="noStrike">
                        <a:solidFill>
                          <a:srgbClr val="000000"/>
                        </a:solidFill>
                        <a:effectLst/>
                        <a:latin typeface="Calibri" panose="020F0502020204030204" pitchFamily="34" charset="0"/>
                      </a:endParaRPr>
                    </a:p>
                  </a:txBody>
                  <a:tcPr marL="8467" marR="8467" marT="8467" marB="0" anchor="b"/>
                </a:tc>
                <a:tc>
                  <a:txBody>
                    <a:bodyPr/>
                    <a:lstStyle/>
                    <a:p>
                      <a:pPr algn="ctr" fontAlgn="b"/>
                      <a:r>
                        <a:rPr lang="en-GB" sz="2000" u="none" strike="noStrike">
                          <a:effectLst/>
                        </a:rPr>
                        <a:t>unifying</a:t>
                      </a:r>
                      <a:endParaRPr lang="en-GB" sz="2000" b="0" i="0" u="none" strike="noStrike">
                        <a:solidFill>
                          <a:srgbClr val="000000"/>
                        </a:solidFill>
                        <a:effectLst/>
                        <a:latin typeface="Calibri" panose="020F0502020204030204" pitchFamily="34" charset="0"/>
                      </a:endParaRPr>
                    </a:p>
                  </a:txBody>
                  <a:tcPr marL="8467" marR="8467" marT="8467" marB="0" anchor="b"/>
                </a:tc>
                <a:extLst>
                  <a:ext uri="{0D108BD9-81ED-4DB2-BD59-A6C34878D82A}">
                    <a16:rowId xmlns:a16="http://schemas.microsoft.com/office/drawing/2014/main" val="3178123530"/>
                  </a:ext>
                </a:extLst>
              </a:tr>
              <a:tr h="82134">
                <a:tc vMerge="1">
                  <a:txBody>
                    <a:bodyPr/>
                    <a:lstStyle/>
                    <a:p>
                      <a:endParaRPr lang="en-GB"/>
                    </a:p>
                  </a:txBody>
                  <a:tcPr/>
                </a:tc>
                <a:tc>
                  <a:txBody>
                    <a:bodyPr/>
                    <a:lstStyle/>
                    <a:p>
                      <a:pPr algn="ctr" fontAlgn="b"/>
                      <a:r>
                        <a:rPr lang="en-GB" sz="2000" u="none" strike="noStrike" dirty="0">
                          <a:effectLst/>
                        </a:rPr>
                        <a:t>properties-objects</a:t>
                      </a:r>
                      <a:endParaRPr lang="en-GB" sz="2000" b="1" i="0" u="none" strike="noStrike" dirty="0">
                        <a:solidFill>
                          <a:srgbClr val="000000"/>
                        </a:solidFill>
                        <a:effectLst/>
                        <a:latin typeface="Calibri" panose="020F0502020204030204" pitchFamily="34" charset="0"/>
                      </a:endParaRPr>
                    </a:p>
                  </a:txBody>
                  <a:tcPr marL="8467" marR="8467" marT="8467" marB="0" anchor="b"/>
                </a:tc>
                <a:tc>
                  <a:txBody>
                    <a:bodyPr/>
                    <a:lstStyle/>
                    <a:p>
                      <a:pPr algn="ctr" fontAlgn="b"/>
                      <a:r>
                        <a:rPr lang="en-GB" sz="2000" u="none" strike="noStrike" dirty="0">
                          <a:effectLst/>
                        </a:rPr>
                        <a:t>unifying or separating</a:t>
                      </a:r>
                      <a:endParaRPr lang="en-GB" sz="2000" b="1" i="0" u="none" strike="noStrike" dirty="0">
                        <a:solidFill>
                          <a:srgbClr val="000000"/>
                        </a:solidFill>
                        <a:effectLst/>
                        <a:latin typeface="Calibri" panose="020F0502020204030204" pitchFamily="34" charset="0"/>
                      </a:endParaRPr>
                    </a:p>
                  </a:txBody>
                  <a:tcPr marL="8467" marR="8467" marT="8467" marB="0" anchor="b"/>
                </a:tc>
                <a:tc>
                  <a:txBody>
                    <a:bodyPr/>
                    <a:lstStyle/>
                    <a:p>
                      <a:pPr algn="ctr" fontAlgn="b"/>
                      <a:r>
                        <a:rPr lang="en-GB" sz="2000" u="none" strike="noStrike">
                          <a:effectLst/>
                        </a:rPr>
                        <a:t>unifying</a:t>
                      </a:r>
                      <a:endParaRPr lang="en-GB" sz="2000" b="0" i="0" u="none" strike="noStrike">
                        <a:solidFill>
                          <a:srgbClr val="000000"/>
                        </a:solidFill>
                        <a:effectLst/>
                        <a:latin typeface="Calibri" panose="020F0502020204030204" pitchFamily="34" charset="0"/>
                      </a:endParaRPr>
                    </a:p>
                  </a:txBody>
                  <a:tcPr marL="8467" marR="8467" marT="8467" marB="0" anchor="b"/>
                </a:tc>
                <a:extLst>
                  <a:ext uri="{0D108BD9-81ED-4DB2-BD59-A6C34878D82A}">
                    <a16:rowId xmlns:a16="http://schemas.microsoft.com/office/drawing/2014/main" val="666689982"/>
                  </a:ext>
                </a:extLst>
              </a:tr>
              <a:tr h="82134">
                <a:tc vMerge="1">
                  <a:txBody>
                    <a:bodyPr/>
                    <a:lstStyle/>
                    <a:p>
                      <a:endParaRPr lang="en-GB"/>
                    </a:p>
                  </a:txBody>
                  <a:tcPr/>
                </a:tc>
                <a:tc>
                  <a:txBody>
                    <a:bodyPr/>
                    <a:lstStyle/>
                    <a:p>
                      <a:pPr algn="ctr" fontAlgn="b"/>
                      <a:r>
                        <a:rPr lang="en-GB" sz="2000" u="none" strike="noStrike" dirty="0">
                          <a:effectLst/>
                        </a:rPr>
                        <a:t>endurants-occurrents</a:t>
                      </a:r>
                      <a:endParaRPr lang="en-GB" sz="2000" b="1" i="0" u="none" strike="noStrike" dirty="0">
                        <a:solidFill>
                          <a:srgbClr val="000000"/>
                        </a:solidFill>
                        <a:effectLst/>
                        <a:latin typeface="Calibri" panose="020F0502020204030204" pitchFamily="34" charset="0"/>
                      </a:endParaRPr>
                    </a:p>
                  </a:txBody>
                  <a:tcPr marL="8467" marR="8467" marT="8467" marB="0" anchor="b"/>
                </a:tc>
                <a:tc>
                  <a:txBody>
                    <a:bodyPr/>
                    <a:lstStyle/>
                    <a:p>
                      <a:pPr algn="ctr" fontAlgn="b"/>
                      <a:r>
                        <a:rPr lang="en-GB" sz="2000" u="none" strike="noStrike" dirty="0">
                          <a:effectLst/>
                        </a:rPr>
                        <a:t>unifying or separating</a:t>
                      </a:r>
                      <a:endParaRPr lang="en-GB" sz="2000" b="1" i="0" u="none" strike="noStrike" dirty="0">
                        <a:solidFill>
                          <a:srgbClr val="000000"/>
                        </a:solidFill>
                        <a:effectLst/>
                        <a:latin typeface="Calibri" panose="020F0502020204030204" pitchFamily="34" charset="0"/>
                      </a:endParaRPr>
                    </a:p>
                  </a:txBody>
                  <a:tcPr marL="8467" marR="8467" marT="8467" marB="0" anchor="b"/>
                </a:tc>
                <a:tc>
                  <a:txBody>
                    <a:bodyPr/>
                    <a:lstStyle/>
                    <a:p>
                      <a:pPr algn="ctr" fontAlgn="b"/>
                      <a:r>
                        <a:rPr lang="en-GB" sz="2000" u="none" strike="noStrike">
                          <a:effectLst/>
                        </a:rPr>
                        <a:t>unifying</a:t>
                      </a:r>
                      <a:endParaRPr lang="en-GB" sz="2000" b="0" i="0" u="none" strike="noStrike">
                        <a:solidFill>
                          <a:srgbClr val="000000"/>
                        </a:solidFill>
                        <a:effectLst/>
                        <a:latin typeface="Calibri" panose="020F0502020204030204" pitchFamily="34" charset="0"/>
                      </a:endParaRPr>
                    </a:p>
                  </a:txBody>
                  <a:tcPr marL="8467" marR="8467" marT="8467" marB="0" anchor="b"/>
                </a:tc>
                <a:extLst>
                  <a:ext uri="{0D108BD9-81ED-4DB2-BD59-A6C34878D82A}">
                    <a16:rowId xmlns:a16="http://schemas.microsoft.com/office/drawing/2014/main" val="3427949332"/>
                  </a:ext>
                </a:extLst>
              </a:tr>
              <a:tr h="82134">
                <a:tc vMerge="1">
                  <a:txBody>
                    <a:bodyPr/>
                    <a:lstStyle/>
                    <a:p>
                      <a:endParaRPr lang="en-GB"/>
                    </a:p>
                  </a:txBody>
                  <a:tcPr/>
                </a:tc>
                <a:tc>
                  <a:txBody>
                    <a:bodyPr/>
                    <a:lstStyle/>
                    <a:p>
                      <a:pPr algn="ctr" fontAlgn="b"/>
                      <a:r>
                        <a:rPr lang="en-GB" sz="2000" u="none" strike="noStrike" dirty="0">
                          <a:effectLst/>
                        </a:rPr>
                        <a:t>immaterial-material</a:t>
                      </a:r>
                      <a:endParaRPr lang="en-GB" sz="2000" b="1" i="0" u="none" strike="noStrike" dirty="0">
                        <a:solidFill>
                          <a:srgbClr val="000000"/>
                        </a:solidFill>
                        <a:effectLst/>
                        <a:latin typeface="Calibri" panose="020F0502020204030204" pitchFamily="34" charset="0"/>
                      </a:endParaRPr>
                    </a:p>
                  </a:txBody>
                  <a:tcPr marL="8467" marR="8467" marT="8467" marB="0" anchor="b"/>
                </a:tc>
                <a:tc>
                  <a:txBody>
                    <a:bodyPr/>
                    <a:lstStyle/>
                    <a:p>
                      <a:pPr algn="ctr" fontAlgn="b"/>
                      <a:r>
                        <a:rPr lang="en-GB" sz="2000" u="none" strike="noStrike" dirty="0">
                          <a:effectLst/>
                        </a:rPr>
                        <a:t>unifying or separating</a:t>
                      </a:r>
                      <a:endParaRPr lang="en-GB" sz="2000" b="1" i="0" u="none" strike="noStrike" dirty="0">
                        <a:solidFill>
                          <a:srgbClr val="000000"/>
                        </a:solidFill>
                        <a:effectLst/>
                        <a:latin typeface="Calibri" panose="020F0502020204030204" pitchFamily="34" charset="0"/>
                      </a:endParaRPr>
                    </a:p>
                  </a:txBody>
                  <a:tcPr marL="8467" marR="8467" marT="8467" marB="0" anchor="b"/>
                </a:tc>
                <a:tc>
                  <a:txBody>
                    <a:bodyPr/>
                    <a:lstStyle/>
                    <a:p>
                      <a:pPr algn="ctr" fontAlgn="b"/>
                      <a:r>
                        <a:rPr lang="en-GB" sz="2000" u="none" strike="noStrike" dirty="0">
                          <a:effectLst/>
                        </a:rPr>
                        <a:t>unifying</a:t>
                      </a:r>
                      <a:endParaRPr lang="en-GB" sz="2000" b="0" i="0" u="none" strike="noStrike" dirty="0">
                        <a:solidFill>
                          <a:srgbClr val="000000"/>
                        </a:solidFill>
                        <a:effectLst/>
                        <a:latin typeface="Calibri" panose="020F0502020204030204" pitchFamily="34" charset="0"/>
                      </a:endParaRPr>
                    </a:p>
                  </a:txBody>
                  <a:tcPr marL="8467" marR="8467" marT="8467" marB="0" anchor="b"/>
                </a:tc>
                <a:extLst>
                  <a:ext uri="{0D108BD9-81ED-4DB2-BD59-A6C34878D82A}">
                    <a16:rowId xmlns:a16="http://schemas.microsoft.com/office/drawing/2014/main" val="4091847243"/>
                  </a:ext>
                </a:extLst>
              </a:tr>
            </a:tbl>
          </a:graphicData>
        </a:graphic>
      </p:graphicFrame>
      <p:sp>
        <p:nvSpPr>
          <p:cNvPr id="8" name="TextBox 7">
            <a:extLst>
              <a:ext uri="{FF2B5EF4-FFF2-40B4-BE49-F238E27FC236}">
                <a16:creationId xmlns:a16="http://schemas.microsoft.com/office/drawing/2014/main" id="{5EF119C6-4D7D-4E8F-BFFC-2D9A8F71D22D}"/>
              </a:ext>
            </a:extLst>
          </p:cNvPr>
          <p:cNvSpPr txBox="1"/>
          <p:nvPr/>
        </p:nvSpPr>
        <p:spPr>
          <a:xfrm>
            <a:off x="1198144" y="1216678"/>
            <a:ext cx="8820488" cy="1528945"/>
          </a:xfrm>
          <a:prstGeom prst="rect">
            <a:avLst/>
          </a:prstGeom>
          <a:noFill/>
        </p:spPr>
        <p:txBody>
          <a:bodyPr wrap="square" rtlCol="0">
            <a:spAutoFit/>
          </a:bodyPr>
          <a:lstStyle/>
          <a:p>
            <a:r>
              <a:rPr lang="en-US" dirty="0"/>
              <a:t>The BORO Foundational Ontology is a ‘4D Ontology’</a:t>
            </a:r>
          </a:p>
          <a:p>
            <a:r>
              <a:rPr lang="en-US" dirty="0"/>
              <a:t>4D Ontologies’ unifying choices detailed in top level survey</a:t>
            </a:r>
          </a:p>
          <a:p>
            <a:r>
              <a:rPr lang="en-US" dirty="0"/>
              <a:t>As we know, some choices multiply entities, others reduce them.</a:t>
            </a:r>
          </a:p>
          <a:p>
            <a:r>
              <a:rPr lang="en-US" dirty="0"/>
              <a:t>One thing that characterizes 4D Ontologies is that they are (from the framework perspective) maximally unifying.</a:t>
            </a:r>
            <a:endParaRPr lang="en-GB" dirty="0"/>
          </a:p>
        </p:txBody>
      </p:sp>
      <p:sp>
        <p:nvSpPr>
          <p:cNvPr id="10" name="TextBox 9">
            <a:extLst>
              <a:ext uri="{FF2B5EF4-FFF2-40B4-BE49-F238E27FC236}">
                <a16:creationId xmlns:a16="http://schemas.microsoft.com/office/drawing/2014/main" id="{74A6E4DD-ACB2-417A-A438-2D9B854C5CF0}"/>
              </a:ext>
            </a:extLst>
          </p:cNvPr>
          <p:cNvSpPr txBox="1"/>
          <p:nvPr/>
        </p:nvSpPr>
        <p:spPr>
          <a:xfrm>
            <a:off x="1198144" y="5315410"/>
            <a:ext cx="9341708" cy="954300"/>
          </a:xfrm>
          <a:prstGeom prst="rect">
            <a:avLst/>
          </a:prstGeom>
          <a:noFill/>
        </p:spPr>
        <p:txBody>
          <a:bodyPr wrap="square">
            <a:spAutoFit/>
          </a:bodyPr>
          <a:lstStyle/>
          <a:p>
            <a:r>
              <a:rPr lang="en-US" sz="1867" dirty="0"/>
              <a:t>Motivation: </a:t>
            </a:r>
          </a:p>
          <a:p>
            <a:pPr marL="380990" indent="-380990">
              <a:buFont typeface="Arial" panose="020B0604020202020204" pitchFamily="34" charset="0"/>
              <a:buChar char="•"/>
            </a:pPr>
            <a:r>
              <a:rPr lang="en-US" sz="1867" dirty="0"/>
              <a:t>the </a:t>
            </a:r>
            <a:r>
              <a:rPr lang="en-US" dirty="0"/>
              <a:t>presumed</a:t>
            </a:r>
            <a:r>
              <a:rPr lang="en-US" sz="1867" dirty="0"/>
              <a:t> benefits of parsimony and cost of separation.</a:t>
            </a:r>
          </a:p>
          <a:p>
            <a:pPr marL="380990" indent="-380990">
              <a:buFont typeface="Arial" panose="020B0604020202020204" pitchFamily="34" charset="0"/>
              <a:buChar char="•"/>
            </a:pPr>
            <a:r>
              <a:rPr lang="en-US" sz="1867" dirty="0"/>
              <a:t>No loss of ability to support information requirements.</a:t>
            </a:r>
          </a:p>
        </p:txBody>
      </p:sp>
      <p:pic>
        <p:nvPicPr>
          <p:cNvPr id="4" name="Picture 3">
            <a:extLst>
              <a:ext uri="{FF2B5EF4-FFF2-40B4-BE49-F238E27FC236}">
                <a16:creationId xmlns:a16="http://schemas.microsoft.com/office/drawing/2014/main" id="{2F7EECC7-C7DF-8838-903F-D60789C71EB3}"/>
              </a:ext>
            </a:extLst>
          </p:cNvPr>
          <p:cNvPicPr>
            <a:picLocks noChangeAspect="1"/>
          </p:cNvPicPr>
          <p:nvPr/>
        </p:nvPicPr>
        <p:blipFill>
          <a:blip r:embed="rId2"/>
          <a:stretch>
            <a:fillRect/>
          </a:stretch>
        </p:blipFill>
        <p:spPr>
          <a:xfrm>
            <a:off x="10416481" y="1229042"/>
            <a:ext cx="1471706" cy="2093443"/>
          </a:xfrm>
          <a:prstGeom prst="rect">
            <a:avLst/>
          </a:prstGeom>
        </p:spPr>
      </p:pic>
      <p:sp>
        <p:nvSpPr>
          <p:cNvPr id="6" name="Slide Number Placeholder 5">
            <a:extLst>
              <a:ext uri="{FF2B5EF4-FFF2-40B4-BE49-F238E27FC236}">
                <a16:creationId xmlns:a16="http://schemas.microsoft.com/office/drawing/2014/main" id="{83266D89-6C7B-77C8-9C54-96AB5A947BB7}"/>
              </a:ext>
            </a:extLst>
          </p:cNvPr>
          <p:cNvSpPr>
            <a:spLocks noGrp="1"/>
          </p:cNvSpPr>
          <p:nvPr>
            <p:ph type="sldNum" sz="quarter" idx="10"/>
          </p:nvPr>
        </p:nvSpPr>
        <p:spPr/>
        <p:txBody>
          <a:bodyPr/>
          <a:lstStyle/>
          <a:p>
            <a:pPr>
              <a:defRPr/>
            </a:pPr>
            <a:fld id="{5BB4BE56-62DA-4504-B58B-A51906D16A6E}" type="slidenum">
              <a:rPr lang="en-GB" smtClean="0"/>
              <a:pPr>
                <a:defRPr/>
              </a:pPr>
              <a:t>26</a:t>
            </a:fld>
            <a:endParaRPr lang="en-GB" dirty="0"/>
          </a:p>
        </p:txBody>
      </p:sp>
    </p:spTree>
    <p:extLst>
      <p:ext uri="{BB962C8B-B14F-4D97-AF65-F5344CB8AC3E}">
        <p14:creationId xmlns:p14="http://schemas.microsoft.com/office/powerpoint/2010/main" val="1711410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1276B-CCD2-F94A-17F2-FFF0466148A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96F8458-FBA4-C02E-9E73-AA581C2C32AF}"/>
              </a:ext>
            </a:extLst>
          </p:cNvPr>
          <p:cNvSpPr/>
          <p:nvPr/>
        </p:nvSpPr>
        <p:spPr>
          <a:xfrm>
            <a:off x="7328484" y="3644421"/>
            <a:ext cx="1689744" cy="60392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800" dirty="0">
                <a:effectLst/>
              </a:rPr>
              <a:t>(physical) objects</a:t>
            </a:r>
            <a:endParaRPr lang="en-GB" dirty="0"/>
          </a:p>
        </p:txBody>
      </p:sp>
      <p:sp>
        <p:nvSpPr>
          <p:cNvPr id="6" name="Rectangle 5">
            <a:extLst>
              <a:ext uri="{FF2B5EF4-FFF2-40B4-BE49-F238E27FC236}">
                <a16:creationId xmlns:a16="http://schemas.microsoft.com/office/drawing/2014/main" id="{802C6CE1-D7B3-F8C0-AB30-0D00E11E075C}"/>
              </a:ext>
            </a:extLst>
          </p:cNvPr>
          <p:cNvSpPr/>
          <p:nvPr/>
        </p:nvSpPr>
        <p:spPr>
          <a:xfrm>
            <a:off x="9696400" y="2530141"/>
            <a:ext cx="1681682" cy="60392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dirty="0"/>
              <a:t>locations</a:t>
            </a:r>
          </a:p>
        </p:txBody>
      </p:sp>
      <p:sp>
        <p:nvSpPr>
          <p:cNvPr id="8" name="Rectangle 7">
            <a:extLst>
              <a:ext uri="{FF2B5EF4-FFF2-40B4-BE49-F238E27FC236}">
                <a16:creationId xmlns:a16="http://schemas.microsoft.com/office/drawing/2014/main" id="{0788480F-6C47-015B-19FE-38188534A685}"/>
              </a:ext>
            </a:extLst>
          </p:cNvPr>
          <p:cNvSpPr/>
          <p:nvPr/>
        </p:nvSpPr>
        <p:spPr>
          <a:xfrm>
            <a:off x="7322372" y="5686639"/>
            <a:ext cx="1695856" cy="68958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800" dirty="0">
                <a:effectLst/>
              </a:rPr>
              <a:t>(physical) object 1</a:t>
            </a:r>
            <a:endParaRPr lang="en-GB" dirty="0"/>
          </a:p>
        </p:txBody>
      </p:sp>
      <p:cxnSp>
        <p:nvCxnSpPr>
          <p:cNvPr id="15" name="Straight Connector 14">
            <a:extLst>
              <a:ext uri="{FF2B5EF4-FFF2-40B4-BE49-F238E27FC236}">
                <a16:creationId xmlns:a16="http://schemas.microsoft.com/office/drawing/2014/main" id="{B2B50375-9F7F-BF03-5720-037352818F58}"/>
              </a:ext>
            </a:extLst>
          </p:cNvPr>
          <p:cNvCxnSpPr>
            <a:cxnSpLocks/>
            <a:stCxn id="20" idx="3"/>
            <a:endCxn id="5" idx="1"/>
          </p:cNvCxnSpPr>
          <p:nvPr/>
        </p:nvCxnSpPr>
        <p:spPr>
          <a:xfrm flipV="1">
            <a:off x="3575720" y="3946386"/>
            <a:ext cx="3752764" cy="10004"/>
          </a:xfrm>
          <a:prstGeom prst="line">
            <a:avLst/>
          </a:prstGeom>
        </p:spPr>
        <p:style>
          <a:lnRef idx="2">
            <a:schemeClr val="dk1"/>
          </a:lnRef>
          <a:fillRef idx="0">
            <a:schemeClr val="dk1"/>
          </a:fillRef>
          <a:effectRef idx="1">
            <a:schemeClr val="dk1"/>
          </a:effectRef>
          <a:fontRef idx="minor">
            <a:schemeClr val="tx1"/>
          </a:fontRef>
        </p:style>
      </p:cxnSp>
      <p:sp>
        <p:nvSpPr>
          <p:cNvPr id="19" name="Rectangle 18">
            <a:extLst>
              <a:ext uri="{FF2B5EF4-FFF2-40B4-BE49-F238E27FC236}">
                <a16:creationId xmlns:a16="http://schemas.microsoft.com/office/drawing/2014/main" id="{FD933DA7-2CDC-E5C3-70BE-00EF089C64D1}"/>
              </a:ext>
            </a:extLst>
          </p:cNvPr>
          <p:cNvSpPr/>
          <p:nvPr/>
        </p:nvSpPr>
        <p:spPr>
          <a:xfrm>
            <a:off x="1149035" y="2530141"/>
            <a:ext cx="2391588" cy="6425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dirty="0">
                <a:effectLst/>
              </a:rPr>
              <a:t>super-substantival objects</a:t>
            </a:r>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1C83342E-710B-0028-C111-D40F8728B370}"/>
              </a:ext>
            </a:extLst>
          </p:cNvPr>
          <p:cNvSpPr/>
          <p:nvPr/>
        </p:nvSpPr>
        <p:spPr>
          <a:xfrm>
            <a:off x="1119129" y="3564532"/>
            <a:ext cx="2456591" cy="7837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lt1"/>
                </a:solidFill>
              </a:rPr>
              <a:t>super-substantival (physical) objects</a:t>
            </a:r>
          </a:p>
        </p:txBody>
      </p:sp>
      <p:cxnSp>
        <p:nvCxnSpPr>
          <p:cNvPr id="21" name="Straight Connector 20">
            <a:extLst>
              <a:ext uri="{FF2B5EF4-FFF2-40B4-BE49-F238E27FC236}">
                <a16:creationId xmlns:a16="http://schemas.microsoft.com/office/drawing/2014/main" id="{53FD8C4B-B1D0-1DE9-84CF-DEC227AA0DCE}"/>
              </a:ext>
            </a:extLst>
          </p:cNvPr>
          <p:cNvCxnSpPr>
            <a:cxnSpLocks/>
            <a:stCxn id="20" idx="0"/>
            <a:endCxn id="19" idx="2"/>
          </p:cNvCxnSpPr>
          <p:nvPr/>
        </p:nvCxnSpPr>
        <p:spPr>
          <a:xfrm flipH="1" flipV="1">
            <a:off x="2344829" y="3172674"/>
            <a:ext cx="2596" cy="391858"/>
          </a:xfrm>
          <a:prstGeom prst="line">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78" name="Rectangle 77">
            <a:extLst>
              <a:ext uri="{FF2B5EF4-FFF2-40B4-BE49-F238E27FC236}">
                <a16:creationId xmlns:a16="http://schemas.microsoft.com/office/drawing/2014/main" id="{D09DB599-8E20-1768-2380-000816AED68B}"/>
              </a:ext>
            </a:extLst>
          </p:cNvPr>
          <p:cNvSpPr/>
          <p:nvPr/>
        </p:nvSpPr>
        <p:spPr>
          <a:xfrm>
            <a:off x="1119129" y="5250412"/>
            <a:ext cx="2456591" cy="73787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800" dirty="0">
                <a:effectLst/>
              </a:rPr>
              <a:t>super-substantival (physical) object 1</a:t>
            </a:r>
            <a:endParaRPr lang="en-GB" sz="1800" dirty="0">
              <a:solidFill>
                <a:schemeClr val="bg1"/>
              </a:solidFill>
            </a:endParaRPr>
          </a:p>
        </p:txBody>
      </p:sp>
      <p:cxnSp>
        <p:nvCxnSpPr>
          <p:cNvPr id="83" name="Straight Connector 82">
            <a:extLst>
              <a:ext uri="{FF2B5EF4-FFF2-40B4-BE49-F238E27FC236}">
                <a16:creationId xmlns:a16="http://schemas.microsoft.com/office/drawing/2014/main" id="{C99D2F72-514C-BBC4-CC3F-7445D3C6CA47}"/>
              </a:ext>
            </a:extLst>
          </p:cNvPr>
          <p:cNvCxnSpPr>
            <a:cxnSpLocks/>
            <a:stCxn id="78" idx="0"/>
            <a:endCxn id="20" idx="2"/>
          </p:cNvCxnSpPr>
          <p:nvPr/>
        </p:nvCxnSpPr>
        <p:spPr>
          <a:xfrm flipV="1">
            <a:off x="2347425" y="4348247"/>
            <a:ext cx="0" cy="902165"/>
          </a:xfrm>
          <a:prstGeom prst="line">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9D34648B-F7E6-BB5D-912E-7E7AD5651793}"/>
              </a:ext>
            </a:extLst>
          </p:cNvPr>
          <p:cNvSpPr/>
          <p:nvPr/>
        </p:nvSpPr>
        <p:spPr>
          <a:xfrm>
            <a:off x="1479188" y="6392411"/>
            <a:ext cx="391557" cy="101036"/>
          </a:xfrm>
          <a:prstGeom prst="rect">
            <a:avLst/>
          </a:prstGeom>
          <a:solidFill>
            <a:schemeClr val="accent5">
              <a:lumMod val="40000"/>
              <a:lumOff val="6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53FD4610-EC82-8AE2-14A4-B4DDCECF6AAD}"/>
              </a:ext>
            </a:extLst>
          </p:cNvPr>
          <p:cNvSpPr/>
          <p:nvPr/>
        </p:nvSpPr>
        <p:spPr>
          <a:xfrm>
            <a:off x="1144714" y="1607588"/>
            <a:ext cx="2391588" cy="4966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dirty="0">
                <a:effectLst/>
              </a:rPr>
              <a:t>(unified) entities</a:t>
            </a:r>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cxnSp>
        <p:nvCxnSpPr>
          <p:cNvPr id="91" name="Straight Connector 90">
            <a:extLst>
              <a:ext uri="{FF2B5EF4-FFF2-40B4-BE49-F238E27FC236}">
                <a16:creationId xmlns:a16="http://schemas.microsoft.com/office/drawing/2014/main" id="{9BFEB0F7-1C63-289B-5772-F5C9306637AA}"/>
              </a:ext>
            </a:extLst>
          </p:cNvPr>
          <p:cNvCxnSpPr>
            <a:cxnSpLocks/>
            <a:stCxn id="19" idx="0"/>
            <a:endCxn id="89" idx="2"/>
          </p:cNvCxnSpPr>
          <p:nvPr/>
        </p:nvCxnSpPr>
        <p:spPr>
          <a:xfrm flipH="1" flipV="1">
            <a:off x="2340508" y="2104259"/>
            <a:ext cx="4321" cy="425882"/>
          </a:xfrm>
          <a:prstGeom prst="line">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95" name="Rectangle 94">
            <a:extLst>
              <a:ext uri="{FF2B5EF4-FFF2-40B4-BE49-F238E27FC236}">
                <a16:creationId xmlns:a16="http://schemas.microsoft.com/office/drawing/2014/main" id="{73115A41-7439-E4FE-200A-FD4BFB1A4993}"/>
              </a:ext>
            </a:extLst>
          </p:cNvPr>
          <p:cNvSpPr/>
          <p:nvPr/>
        </p:nvSpPr>
        <p:spPr>
          <a:xfrm>
            <a:off x="8076919" y="1600765"/>
            <a:ext cx="2476116" cy="49667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800" dirty="0">
                <a:effectLst/>
              </a:rPr>
              <a:t>(separated) entities</a:t>
            </a:r>
            <a:endParaRPr lang="en-GB" dirty="0"/>
          </a:p>
        </p:txBody>
      </p:sp>
      <p:sp>
        <p:nvSpPr>
          <p:cNvPr id="121" name="Rectangle 120">
            <a:extLst>
              <a:ext uri="{FF2B5EF4-FFF2-40B4-BE49-F238E27FC236}">
                <a16:creationId xmlns:a16="http://schemas.microsoft.com/office/drawing/2014/main" id="{89FD0A8C-9BF7-8191-F424-BEAA15B26C4E}"/>
              </a:ext>
            </a:extLst>
          </p:cNvPr>
          <p:cNvSpPr/>
          <p:nvPr/>
        </p:nvSpPr>
        <p:spPr>
          <a:xfrm>
            <a:off x="9700160" y="4799329"/>
            <a:ext cx="1681684" cy="68958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dirty="0"/>
              <a:t>location </a:t>
            </a:r>
            <a:r>
              <a:rPr lang="en-GB" sz="1800" dirty="0">
                <a:effectLst/>
              </a:rPr>
              <a:t>1</a:t>
            </a:r>
            <a:endParaRPr lang="en-GB" dirty="0"/>
          </a:p>
        </p:txBody>
      </p:sp>
      <p:cxnSp>
        <p:nvCxnSpPr>
          <p:cNvPr id="122" name="Straight Connector 121">
            <a:extLst>
              <a:ext uri="{FF2B5EF4-FFF2-40B4-BE49-F238E27FC236}">
                <a16:creationId xmlns:a16="http://schemas.microsoft.com/office/drawing/2014/main" id="{71568D5C-BF5D-0464-7856-AA74E20BD972}"/>
              </a:ext>
            </a:extLst>
          </p:cNvPr>
          <p:cNvCxnSpPr>
            <a:cxnSpLocks/>
            <a:stCxn id="5" idx="0"/>
            <a:endCxn id="95" idx="2"/>
          </p:cNvCxnSpPr>
          <p:nvPr/>
        </p:nvCxnSpPr>
        <p:spPr>
          <a:xfrm flipV="1">
            <a:off x="8173356" y="2097436"/>
            <a:ext cx="1141621" cy="1546985"/>
          </a:xfrm>
          <a:prstGeom prst="line">
            <a:avLst/>
          </a:prstGeom>
          <a:ln>
            <a:tailEnd type="triangle" w="lg" len="lg"/>
          </a:ln>
        </p:spPr>
        <p:style>
          <a:lnRef idx="2">
            <a:schemeClr val="accent2"/>
          </a:lnRef>
          <a:fillRef idx="0">
            <a:schemeClr val="accent2"/>
          </a:fillRef>
          <a:effectRef idx="1">
            <a:schemeClr val="accent2"/>
          </a:effectRef>
          <a:fontRef idx="minor">
            <a:schemeClr val="tx1"/>
          </a:fontRef>
        </p:style>
      </p:cxnSp>
      <p:cxnSp>
        <p:nvCxnSpPr>
          <p:cNvPr id="137" name="Straight Connector 136">
            <a:extLst>
              <a:ext uri="{FF2B5EF4-FFF2-40B4-BE49-F238E27FC236}">
                <a16:creationId xmlns:a16="http://schemas.microsoft.com/office/drawing/2014/main" id="{F2EE085C-1A42-9BF5-DA16-55BD6C72DAE0}"/>
              </a:ext>
            </a:extLst>
          </p:cNvPr>
          <p:cNvCxnSpPr>
            <a:cxnSpLocks/>
            <a:stCxn id="6" idx="0"/>
            <a:endCxn id="95" idx="2"/>
          </p:cNvCxnSpPr>
          <p:nvPr/>
        </p:nvCxnSpPr>
        <p:spPr>
          <a:xfrm flipH="1" flipV="1">
            <a:off x="9314977" y="2097436"/>
            <a:ext cx="1222264" cy="432705"/>
          </a:xfrm>
          <a:prstGeom prst="line">
            <a:avLst/>
          </a:prstGeom>
          <a:ln>
            <a:tailEnd type="triangle" w="lg" len="lg"/>
          </a:ln>
        </p:spPr>
        <p:style>
          <a:lnRef idx="2">
            <a:schemeClr val="accent2"/>
          </a:lnRef>
          <a:fillRef idx="0">
            <a:schemeClr val="accent2"/>
          </a:fillRef>
          <a:effectRef idx="1">
            <a:schemeClr val="accent2"/>
          </a:effectRef>
          <a:fontRef idx="minor">
            <a:schemeClr val="tx1"/>
          </a:fontRef>
        </p:style>
      </p:cxnSp>
      <p:cxnSp>
        <p:nvCxnSpPr>
          <p:cNvPr id="145" name="Straight Connector 144">
            <a:extLst>
              <a:ext uri="{FF2B5EF4-FFF2-40B4-BE49-F238E27FC236}">
                <a16:creationId xmlns:a16="http://schemas.microsoft.com/office/drawing/2014/main" id="{373BD005-5514-07D7-7596-8C81CA70D3B7}"/>
              </a:ext>
            </a:extLst>
          </p:cNvPr>
          <p:cNvCxnSpPr>
            <a:cxnSpLocks/>
            <a:stCxn id="19" idx="3"/>
            <a:endCxn id="6" idx="1"/>
          </p:cNvCxnSpPr>
          <p:nvPr/>
        </p:nvCxnSpPr>
        <p:spPr>
          <a:xfrm flipV="1">
            <a:off x="3540623" y="2832106"/>
            <a:ext cx="6155777" cy="19302"/>
          </a:xfrm>
          <a:prstGeom prst="line">
            <a:avLst/>
          </a:prstGeom>
        </p:spPr>
        <p:style>
          <a:lnRef idx="2">
            <a:schemeClr val="dk1"/>
          </a:lnRef>
          <a:fillRef idx="0">
            <a:schemeClr val="dk1"/>
          </a:fillRef>
          <a:effectRef idx="1">
            <a:schemeClr val="dk1"/>
          </a:effectRef>
          <a:fontRef idx="minor">
            <a:schemeClr val="tx1"/>
          </a:fontRef>
        </p:style>
      </p:cxnSp>
      <p:cxnSp>
        <p:nvCxnSpPr>
          <p:cNvPr id="166" name="Straight Connector 165">
            <a:extLst>
              <a:ext uri="{FF2B5EF4-FFF2-40B4-BE49-F238E27FC236}">
                <a16:creationId xmlns:a16="http://schemas.microsoft.com/office/drawing/2014/main" id="{65E2F57B-3782-C760-23B8-C9354969A69C}"/>
              </a:ext>
            </a:extLst>
          </p:cNvPr>
          <p:cNvCxnSpPr>
            <a:cxnSpLocks/>
            <a:stCxn id="78" idx="3"/>
            <a:endCxn id="8" idx="1"/>
          </p:cNvCxnSpPr>
          <p:nvPr/>
        </p:nvCxnSpPr>
        <p:spPr>
          <a:xfrm>
            <a:off x="3575720" y="5619351"/>
            <a:ext cx="3746652" cy="412083"/>
          </a:xfrm>
          <a:prstGeom prst="line">
            <a:avLst/>
          </a:prstGeom>
        </p:spPr>
        <p:style>
          <a:lnRef idx="2">
            <a:schemeClr val="dk1"/>
          </a:lnRef>
          <a:fillRef idx="0">
            <a:schemeClr val="dk1"/>
          </a:fillRef>
          <a:effectRef idx="1">
            <a:schemeClr val="dk1"/>
          </a:effectRef>
          <a:fontRef idx="minor">
            <a:schemeClr val="tx1"/>
          </a:fontRef>
        </p:style>
      </p:cxnSp>
      <p:cxnSp>
        <p:nvCxnSpPr>
          <p:cNvPr id="167" name="Straight Connector 166">
            <a:extLst>
              <a:ext uri="{FF2B5EF4-FFF2-40B4-BE49-F238E27FC236}">
                <a16:creationId xmlns:a16="http://schemas.microsoft.com/office/drawing/2014/main" id="{383ADFD3-091D-DD3A-CED4-F6E578AC126A}"/>
              </a:ext>
            </a:extLst>
          </p:cNvPr>
          <p:cNvCxnSpPr>
            <a:cxnSpLocks/>
            <a:stCxn id="78" idx="3"/>
            <a:endCxn id="121" idx="1"/>
          </p:cNvCxnSpPr>
          <p:nvPr/>
        </p:nvCxnSpPr>
        <p:spPr>
          <a:xfrm flipV="1">
            <a:off x="3575720" y="5144124"/>
            <a:ext cx="6124440" cy="475227"/>
          </a:xfrm>
          <a:prstGeom prst="line">
            <a:avLst/>
          </a:prstGeom>
        </p:spPr>
        <p:style>
          <a:lnRef idx="2">
            <a:schemeClr val="dk1"/>
          </a:lnRef>
          <a:fillRef idx="0">
            <a:schemeClr val="dk1"/>
          </a:fillRef>
          <a:effectRef idx="1">
            <a:schemeClr val="dk1"/>
          </a:effectRef>
          <a:fontRef idx="minor">
            <a:schemeClr val="tx1"/>
          </a:fontRef>
        </p:style>
      </p:cxnSp>
      <p:cxnSp>
        <p:nvCxnSpPr>
          <p:cNvPr id="185" name="Straight Connector 184">
            <a:extLst>
              <a:ext uri="{FF2B5EF4-FFF2-40B4-BE49-F238E27FC236}">
                <a16:creationId xmlns:a16="http://schemas.microsoft.com/office/drawing/2014/main" id="{909C410A-2E11-F5B8-0D93-BEC69E83A334}"/>
              </a:ext>
            </a:extLst>
          </p:cNvPr>
          <p:cNvCxnSpPr>
            <a:cxnSpLocks/>
            <a:stCxn id="8" idx="0"/>
            <a:endCxn id="5" idx="2"/>
          </p:cNvCxnSpPr>
          <p:nvPr/>
        </p:nvCxnSpPr>
        <p:spPr>
          <a:xfrm flipV="1">
            <a:off x="8170300" y="4248350"/>
            <a:ext cx="3056" cy="1438289"/>
          </a:xfrm>
          <a:prstGeom prst="line">
            <a:avLst/>
          </a:prstGeom>
          <a:ln>
            <a:prstDash val="dash"/>
            <a:tailEnd type="triangle" w="lg" len="lg"/>
          </a:ln>
        </p:spPr>
        <p:style>
          <a:lnRef idx="2">
            <a:schemeClr val="accent2"/>
          </a:lnRef>
          <a:fillRef idx="0">
            <a:schemeClr val="accent2"/>
          </a:fillRef>
          <a:effectRef idx="1">
            <a:schemeClr val="accent2"/>
          </a:effectRef>
          <a:fontRef idx="minor">
            <a:schemeClr val="tx1"/>
          </a:fontRef>
        </p:style>
      </p:cxnSp>
      <p:cxnSp>
        <p:nvCxnSpPr>
          <p:cNvPr id="189" name="Straight Connector 188">
            <a:extLst>
              <a:ext uri="{FF2B5EF4-FFF2-40B4-BE49-F238E27FC236}">
                <a16:creationId xmlns:a16="http://schemas.microsoft.com/office/drawing/2014/main" id="{E41E6FBF-66D1-2291-781E-5594064E580E}"/>
              </a:ext>
            </a:extLst>
          </p:cNvPr>
          <p:cNvCxnSpPr>
            <a:cxnSpLocks/>
            <a:stCxn id="121" idx="0"/>
            <a:endCxn id="6" idx="2"/>
          </p:cNvCxnSpPr>
          <p:nvPr/>
        </p:nvCxnSpPr>
        <p:spPr>
          <a:xfrm flipH="1" flipV="1">
            <a:off x="10537241" y="3134070"/>
            <a:ext cx="3761" cy="1665259"/>
          </a:xfrm>
          <a:prstGeom prst="line">
            <a:avLst/>
          </a:prstGeom>
          <a:ln>
            <a:prstDash val="dash"/>
            <a:tailEnd type="triangle" w="lg" len="lg"/>
          </a:ln>
        </p:spPr>
        <p:style>
          <a:lnRef idx="2">
            <a:schemeClr val="accent2"/>
          </a:lnRef>
          <a:fillRef idx="0">
            <a:schemeClr val="accent2"/>
          </a:fillRef>
          <a:effectRef idx="1">
            <a:schemeClr val="accent2"/>
          </a:effectRef>
          <a:fontRef idx="minor">
            <a:schemeClr val="tx1"/>
          </a:fontRef>
        </p:style>
      </p:cxnSp>
      <p:cxnSp>
        <p:nvCxnSpPr>
          <p:cNvPr id="195" name="Straight Connector 194">
            <a:extLst>
              <a:ext uri="{FF2B5EF4-FFF2-40B4-BE49-F238E27FC236}">
                <a16:creationId xmlns:a16="http://schemas.microsoft.com/office/drawing/2014/main" id="{37F9F597-0A0B-0350-2467-12AAC3660400}"/>
              </a:ext>
            </a:extLst>
          </p:cNvPr>
          <p:cNvCxnSpPr>
            <a:cxnSpLocks/>
            <a:stCxn id="5" idx="3"/>
            <a:endCxn id="6" idx="1"/>
          </p:cNvCxnSpPr>
          <p:nvPr/>
        </p:nvCxnSpPr>
        <p:spPr>
          <a:xfrm flipV="1">
            <a:off x="9018228" y="2832106"/>
            <a:ext cx="678172" cy="1114280"/>
          </a:xfrm>
          <a:prstGeom prst="line">
            <a:avLst/>
          </a:prstGeom>
        </p:spPr>
        <p:style>
          <a:lnRef idx="3">
            <a:schemeClr val="accent5"/>
          </a:lnRef>
          <a:fillRef idx="0">
            <a:schemeClr val="accent5"/>
          </a:fillRef>
          <a:effectRef idx="2">
            <a:schemeClr val="accent5"/>
          </a:effectRef>
          <a:fontRef idx="minor">
            <a:schemeClr val="tx1"/>
          </a:fontRef>
        </p:style>
      </p:cxnSp>
      <p:cxnSp>
        <p:nvCxnSpPr>
          <p:cNvPr id="217" name="Straight Connector 216">
            <a:extLst>
              <a:ext uri="{FF2B5EF4-FFF2-40B4-BE49-F238E27FC236}">
                <a16:creationId xmlns:a16="http://schemas.microsoft.com/office/drawing/2014/main" id="{BA3779BD-16CA-0A3B-85BE-8EC91E702532}"/>
              </a:ext>
            </a:extLst>
          </p:cNvPr>
          <p:cNvCxnSpPr>
            <a:cxnSpLocks/>
            <a:stCxn id="8" idx="3"/>
            <a:endCxn id="121" idx="1"/>
          </p:cNvCxnSpPr>
          <p:nvPr/>
        </p:nvCxnSpPr>
        <p:spPr>
          <a:xfrm flipV="1">
            <a:off x="9018228" y="5144124"/>
            <a:ext cx="681932" cy="887310"/>
          </a:xfrm>
          <a:prstGeom prst="line">
            <a:avLst/>
          </a:prstGeom>
        </p:spPr>
        <p:style>
          <a:lnRef idx="3">
            <a:schemeClr val="accent5"/>
          </a:lnRef>
          <a:fillRef idx="0">
            <a:schemeClr val="accent5"/>
          </a:fillRef>
          <a:effectRef idx="2">
            <a:schemeClr val="accent5"/>
          </a:effectRef>
          <a:fontRef idx="minor">
            <a:schemeClr val="tx1"/>
          </a:fontRef>
        </p:style>
      </p:cxnSp>
      <p:sp>
        <p:nvSpPr>
          <p:cNvPr id="234" name="Rectangle 233">
            <a:extLst>
              <a:ext uri="{FF2B5EF4-FFF2-40B4-BE49-F238E27FC236}">
                <a16:creationId xmlns:a16="http://schemas.microsoft.com/office/drawing/2014/main" id="{2B6B4DC3-2AD9-4E56-7965-D8805F98A5D3}"/>
              </a:ext>
            </a:extLst>
          </p:cNvPr>
          <p:cNvSpPr/>
          <p:nvPr/>
        </p:nvSpPr>
        <p:spPr>
          <a:xfrm>
            <a:off x="968107" y="1124744"/>
            <a:ext cx="3053593" cy="53687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unified</a:t>
            </a:r>
          </a:p>
        </p:txBody>
      </p:sp>
      <p:sp>
        <p:nvSpPr>
          <p:cNvPr id="235" name="Rectangle 234">
            <a:extLst>
              <a:ext uri="{FF2B5EF4-FFF2-40B4-BE49-F238E27FC236}">
                <a16:creationId xmlns:a16="http://schemas.microsoft.com/office/drawing/2014/main" id="{7004D4EC-406B-EFEF-E414-7BFDC2572069}"/>
              </a:ext>
            </a:extLst>
          </p:cNvPr>
          <p:cNvSpPr/>
          <p:nvPr/>
        </p:nvSpPr>
        <p:spPr>
          <a:xfrm>
            <a:off x="7061347" y="1130644"/>
            <a:ext cx="4507261" cy="53687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separated</a:t>
            </a:r>
          </a:p>
        </p:txBody>
      </p:sp>
      <p:sp>
        <p:nvSpPr>
          <p:cNvPr id="238" name="Title 237">
            <a:extLst>
              <a:ext uri="{FF2B5EF4-FFF2-40B4-BE49-F238E27FC236}">
                <a16:creationId xmlns:a16="http://schemas.microsoft.com/office/drawing/2014/main" id="{604D9A43-2D40-603F-7472-877DAE33202B}"/>
              </a:ext>
            </a:extLst>
          </p:cNvPr>
          <p:cNvSpPr>
            <a:spLocks noGrp="1"/>
          </p:cNvSpPr>
          <p:nvPr>
            <p:ph type="title"/>
          </p:nvPr>
        </p:nvSpPr>
        <p:spPr/>
        <p:txBody>
          <a:bodyPr/>
          <a:lstStyle/>
          <a:p>
            <a:r>
              <a:rPr lang="en-GB" dirty="0"/>
              <a:t>Recall: locations example - HMELR test</a:t>
            </a:r>
          </a:p>
        </p:txBody>
      </p:sp>
      <p:sp>
        <p:nvSpPr>
          <p:cNvPr id="4" name="Flowchart: Preparation 3">
            <a:extLst>
              <a:ext uri="{FF2B5EF4-FFF2-40B4-BE49-F238E27FC236}">
                <a16:creationId xmlns:a16="http://schemas.microsoft.com/office/drawing/2014/main" id="{991524CB-2AEB-F090-4ABA-E6DFF6DC8A5D}"/>
              </a:ext>
            </a:extLst>
          </p:cNvPr>
          <p:cNvSpPr/>
          <p:nvPr/>
        </p:nvSpPr>
        <p:spPr>
          <a:xfrm>
            <a:off x="4425902" y="6073683"/>
            <a:ext cx="2090947" cy="562575"/>
          </a:xfrm>
          <a:prstGeom prst="flowChartPreparati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t>HMELR</a:t>
            </a:r>
          </a:p>
        </p:txBody>
      </p:sp>
      <p:sp>
        <p:nvSpPr>
          <p:cNvPr id="9" name="Flowchart: Connector 8">
            <a:extLst>
              <a:ext uri="{FF2B5EF4-FFF2-40B4-BE49-F238E27FC236}">
                <a16:creationId xmlns:a16="http://schemas.microsoft.com/office/drawing/2014/main" id="{B5929B02-1F02-3D13-3F13-A9BA78EAA71D}"/>
              </a:ext>
            </a:extLst>
          </p:cNvPr>
          <p:cNvSpPr/>
          <p:nvPr/>
        </p:nvSpPr>
        <p:spPr>
          <a:xfrm>
            <a:off x="3669830" y="6094578"/>
            <a:ext cx="726794" cy="528883"/>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GB" dirty="0"/>
              <a:t>1</a:t>
            </a:r>
          </a:p>
        </p:txBody>
      </p:sp>
      <p:sp>
        <p:nvSpPr>
          <p:cNvPr id="10" name="Flowchart: Connector 9">
            <a:extLst>
              <a:ext uri="{FF2B5EF4-FFF2-40B4-BE49-F238E27FC236}">
                <a16:creationId xmlns:a16="http://schemas.microsoft.com/office/drawing/2014/main" id="{383E2BFA-AD40-E2B1-504E-81EBDFF07C26}"/>
              </a:ext>
            </a:extLst>
          </p:cNvPr>
          <p:cNvSpPr/>
          <p:nvPr/>
        </p:nvSpPr>
        <p:spPr>
          <a:xfrm>
            <a:off x="6516850" y="6062583"/>
            <a:ext cx="726794" cy="528883"/>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GB" dirty="0"/>
              <a:t>2</a:t>
            </a:r>
          </a:p>
        </p:txBody>
      </p:sp>
      <p:sp>
        <p:nvSpPr>
          <p:cNvPr id="11" name="Rectangle 10">
            <a:extLst>
              <a:ext uri="{FF2B5EF4-FFF2-40B4-BE49-F238E27FC236}">
                <a16:creationId xmlns:a16="http://schemas.microsoft.com/office/drawing/2014/main" id="{8951021B-D4B8-B1F3-2895-E5B7297B5F3A}"/>
              </a:ext>
            </a:extLst>
          </p:cNvPr>
          <p:cNvSpPr/>
          <p:nvPr/>
        </p:nvSpPr>
        <p:spPr>
          <a:xfrm>
            <a:off x="955254" y="1134185"/>
            <a:ext cx="10600501" cy="3241577"/>
          </a:xfrm>
          <a:prstGeom prst="rect">
            <a:avLst/>
          </a:prstGeom>
          <a:solidFill>
            <a:schemeClr val="accent5">
              <a:lumMod val="9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0AE0773E-FD43-89E3-3EB4-E7A13F459A7D}"/>
              </a:ext>
            </a:extLst>
          </p:cNvPr>
          <p:cNvSpPr>
            <a:spLocks noGrp="1"/>
          </p:cNvSpPr>
          <p:nvPr>
            <p:ph type="sldNum" sz="quarter" idx="10"/>
          </p:nvPr>
        </p:nvSpPr>
        <p:spPr/>
        <p:txBody>
          <a:bodyPr/>
          <a:lstStyle/>
          <a:p>
            <a:pPr>
              <a:defRPr/>
            </a:pPr>
            <a:fld id="{5BB4BE56-62DA-4504-B58B-A51906D16A6E}" type="slidenum">
              <a:rPr lang="en-GB" smtClean="0"/>
              <a:pPr>
                <a:defRPr/>
              </a:pPr>
              <a:t>27</a:t>
            </a:fld>
            <a:endParaRPr lang="en-GB" dirty="0"/>
          </a:p>
        </p:txBody>
      </p:sp>
    </p:spTree>
    <p:extLst>
      <p:ext uri="{BB962C8B-B14F-4D97-AF65-F5344CB8AC3E}">
        <p14:creationId xmlns:p14="http://schemas.microsoft.com/office/powerpoint/2010/main" val="26357736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0AC45-2F27-58B7-6127-C164F8B35995}"/>
              </a:ext>
            </a:extLst>
          </p:cNvPr>
          <p:cNvSpPr>
            <a:spLocks noGrp="1"/>
          </p:cNvSpPr>
          <p:nvPr>
            <p:ph type="title"/>
          </p:nvPr>
        </p:nvSpPr>
        <p:spPr/>
        <p:txBody>
          <a:bodyPr/>
          <a:lstStyle/>
          <a:p>
            <a:r>
              <a:rPr lang="en-GB" dirty="0"/>
              <a:t>Additionally - possible worlds</a:t>
            </a:r>
          </a:p>
        </p:txBody>
      </p:sp>
      <p:sp>
        <p:nvSpPr>
          <p:cNvPr id="4" name="Content Placeholder 3">
            <a:extLst>
              <a:ext uri="{FF2B5EF4-FFF2-40B4-BE49-F238E27FC236}">
                <a16:creationId xmlns:a16="http://schemas.microsoft.com/office/drawing/2014/main" id="{4C5F8B0D-251C-AFC6-89BB-BC2337E55949}"/>
              </a:ext>
            </a:extLst>
          </p:cNvPr>
          <p:cNvSpPr>
            <a:spLocks noGrp="1"/>
          </p:cNvSpPr>
          <p:nvPr>
            <p:ph sz="quarter" idx="13"/>
          </p:nvPr>
        </p:nvSpPr>
        <p:spPr/>
        <p:txBody>
          <a:bodyPr/>
          <a:lstStyle/>
          <a:p>
            <a:r>
              <a:rPr lang="en-GB" dirty="0"/>
              <a:t>“4.3.5 Possibilia: actual or possible worlds  </a:t>
            </a:r>
          </a:p>
          <a:p>
            <a:pPr lvl="1"/>
            <a:r>
              <a:rPr lang="en-GB" dirty="0"/>
              <a:t>... The TLO needs to provide an account of such objects. In this regard, there is traditionally one major choice to be made. This is whether to limit existence to the actual world or allow it to range over (all) possible worlds. </a:t>
            </a:r>
          </a:p>
          <a:p>
            <a:pPr lvl="1"/>
            <a:r>
              <a:rPr lang="en-GB" dirty="0"/>
              <a:t>If one adopts a possible worlds approach, then talk of possible objects becomes talk about objects in possible worlds. The possible meeting that did not happen in this world happened in some other possible world. The planned building that was not built in this actual world was built in some other possible world. If one restricts oneself to the actual world, one needs to develop alternative explanations for these objects.”</a:t>
            </a:r>
          </a:p>
          <a:p>
            <a:endParaRPr lang="en-GB" dirty="0"/>
          </a:p>
          <a:p>
            <a:r>
              <a:rPr lang="en-GB" dirty="0"/>
              <a:t>In BORO’s approach, individuals are the (up to) four-dimensional extensions across all possible worlds </a:t>
            </a:r>
          </a:p>
        </p:txBody>
      </p:sp>
      <p:sp>
        <p:nvSpPr>
          <p:cNvPr id="3" name="Slide Number Placeholder 2">
            <a:extLst>
              <a:ext uri="{FF2B5EF4-FFF2-40B4-BE49-F238E27FC236}">
                <a16:creationId xmlns:a16="http://schemas.microsoft.com/office/drawing/2014/main" id="{89C3BCAD-B73B-2A97-32F1-0ABCE182CEF2}"/>
              </a:ext>
            </a:extLst>
          </p:cNvPr>
          <p:cNvSpPr>
            <a:spLocks noGrp="1"/>
          </p:cNvSpPr>
          <p:nvPr>
            <p:ph type="sldNum" sz="quarter" idx="14"/>
          </p:nvPr>
        </p:nvSpPr>
        <p:spPr/>
        <p:txBody>
          <a:bodyPr/>
          <a:lstStyle/>
          <a:p>
            <a:pPr>
              <a:defRPr/>
            </a:pPr>
            <a:fld id="{5BB4BE56-62DA-4504-B58B-A51906D16A6E}" type="slidenum">
              <a:rPr lang="en-GB" smtClean="0"/>
              <a:pPr>
                <a:defRPr/>
              </a:pPr>
              <a:t>28</a:t>
            </a:fld>
            <a:endParaRPr lang="en-GB" dirty="0"/>
          </a:p>
        </p:txBody>
      </p:sp>
    </p:spTree>
    <p:extLst>
      <p:ext uri="{BB962C8B-B14F-4D97-AF65-F5344CB8AC3E}">
        <p14:creationId xmlns:p14="http://schemas.microsoft.com/office/powerpoint/2010/main" val="108851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BFD01A-FDEE-45EE-8B88-75DA4C60F51F}"/>
              </a:ext>
            </a:extLst>
          </p:cNvPr>
          <p:cNvSpPr>
            <a:spLocks noGrp="1"/>
          </p:cNvSpPr>
          <p:nvPr>
            <p:ph type="ctrTitle"/>
          </p:nvPr>
        </p:nvSpPr>
        <p:spPr/>
        <p:txBody>
          <a:bodyPr/>
          <a:lstStyle/>
          <a:p>
            <a:r>
              <a:rPr lang="en-US" dirty="0"/>
              <a:t>4-Dimensionalism Background</a:t>
            </a:r>
            <a:endParaRPr lang="en-GB" dirty="0"/>
          </a:p>
        </p:txBody>
      </p:sp>
      <p:sp>
        <p:nvSpPr>
          <p:cNvPr id="2" name="Subtitle 1">
            <a:extLst>
              <a:ext uri="{FF2B5EF4-FFF2-40B4-BE49-F238E27FC236}">
                <a16:creationId xmlns:a16="http://schemas.microsoft.com/office/drawing/2014/main" id="{992EB84C-1225-3998-966B-442BE94A3F3A}"/>
              </a:ext>
            </a:extLst>
          </p:cNvPr>
          <p:cNvSpPr>
            <a:spLocks noGrp="1"/>
          </p:cNvSpPr>
          <p:nvPr>
            <p:ph type="subTitle" idx="1"/>
          </p:nvPr>
        </p:nvSpPr>
        <p:spPr/>
        <p:txBody>
          <a:bodyPr/>
          <a:lstStyle/>
          <a:p>
            <a:endParaRPr lang="en-GB"/>
          </a:p>
        </p:txBody>
      </p:sp>
      <p:sp>
        <p:nvSpPr>
          <p:cNvPr id="3" name="Rectangle 2">
            <a:extLst>
              <a:ext uri="{FF2B5EF4-FFF2-40B4-BE49-F238E27FC236}">
                <a16:creationId xmlns:a16="http://schemas.microsoft.com/office/drawing/2014/main" id="{6A0464E0-3F82-360C-C17F-47076478AAE3}"/>
              </a:ext>
            </a:extLst>
          </p:cNvPr>
          <p:cNvSpPr/>
          <p:nvPr/>
        </p:nvSpPr>
        <p:spPr>
          <a:xfrm>
            <a:off x="191344" y="17401"/>
            <a:ext cx="12192000" cy="6867983"/>
          </a:xfrm>
          <a:prstGeom prst="rect">
            <a:avLst/>
          </a:prstGeom>
          <a:solidFill>
            <a:schemeClr val="accent6">
              <a:lumMod val="20000"/>
              <a:lumOff val="8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7029C132-B5B7-2B2D-18DC-3A25BA472957}"/>
              </a:ext>
            </a:extLst>
          </p:cNvPr>
          <p:cNvSpPr txBox="1"/>
          <p:nvPr/>
        </p:nvSpPr>
        <p:spPr>
          <a:xfrm>
            <a:off x="1343472" y="6373786"/>
            <a:ext cx="9675515" cy="461665"/>
          </a:xfrm>
          <a:prstGeom prst="rect">
            <a:avLst/>
          </a:prstGeom>
          <a:noFill/>
        </p:spPr>
        <p:txBody>
          <a:bodyPr wrap="square">
            <a:spAutoFit/>
          </a:bodyPr>
          <a:lstStyle/>
          <a:p>
            <a:r>
              <a:rPr lang="en-GB" sz="1200" dirty="0"/>
              <a:t>See also: West, M. (2021, April 22). The Basics of 4-Dimensionalism and the Role it Can Take in Supporting Large Scale Data Integration. https://borosolutions.net/basics-4-dimensionalism-and-role-it-can-take-supporting-large-scale-data-integration</a:t>
            </a:r>
          </a:p>
        </p:txBody>
      </p:sp>
      <p:pic>
        <p:nvPicPr>
          <p:cNvPr id="5" name="Picture 4">
            <a:extLst>
              <a:ext uri="{FF2B5EF4-FFF2-40B4-BE49-F238E27FC236}">
                <a16:creationId xmlns:a16="http://schemas.microsoft.com/office/drawing/2014/main" id="{F514F90A-F09E-56EF-8D46-F3EC095BFFD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7328" y="6042737"/>
            <a:ext cx="1080120" cy="815263"/>
          </a:xfrm>
          <a:prstGeom prst="rect">
            <a:avLst/>
          </a:prstGeom>
        </p:spPr>
      </p:pic>
    </p:spTree>
    <p:extLst>
      <p:ext uri="{BB962C8B-B14F-4D97-AF65-F5344CB8AC3E}">
        <p14:creationId xmlns:p14="http://schemas.microsoft.com/office/powerpoint/2010/main" val="1327507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6DF0F2-18F8-4DD9-FE6E-EEC1984BDF07}"/>
              </a:ext>
            </a:extLst>
          </p:cNvPr>
          <p:cNvSpPr>
            <a:spLocks noGrp="1"/>
          </p:cNvSpPr>
          <p:nvPr>
            <p:ph type="title"/>
          </p:nvPr>
        </p:nvSpPr>
        <p:spPr/>
        <p:txBody>
          <a:bodyPr/>
          <a:lstStyle/>
          <a:p>
            <a:r>
              <a:rPr lang="en-GB" dirty="0"/>
              <a:t>NOTE: ~</a:t>
            </a:r>
            <a:r>
              <a:rPr lang="en-GB" dirty="0" err="1"/>
              <a:t>tl;dr</a:t>
            </a:r>
            <a:r>
              <a:rPr lang="en-GB" dirty="0"/>
              <a:t> convention </a:t>
            </a:r>
          </a:p>
        </p:txBody>
      </p:sp>
      <p:sp>
        <p:nvSpPr>
          <p:cNvPr id="10" name="Content Placeholder 9">
            <a:extLst>
              <a:ext uri="{FF2B5EF4-FFF2-40B4-BE49-F238E27FC236}">
                <a16:creationId xmlns:a16="http://schemas.microsoft.com/office/drawing/2014/main" id="{4F1BD34C-FBD8-1618-06DF-DE4EEF6678E1}"/>
              </a:ext>
            </a:extLst>
          </p:cNvPr>
          <p:cNvSpPr>
            <a:spLocks noGrp="1"/>
          </p:cNvSpPr>
          <p:nvPr>
            <p:ph sz="quarter" idx="13"/>
          </p:nvPr>
        </p:nvSpPr>
        <p:spPr/>
        <p:txBody>
          <a:bodyPr/>
          <a:lstStyle/>
          <a:p>
            <a:r>
              <a:rPr lang="en-GB" dirty="0"/>
              <a:t>Cannot fit the background details into the presentation, so</a:t>
            </a:r>
          </a:p>
          <a:p>
            <a:pPr lvl="1"/>
            <a:r>
              <a:rPr lang="en-GB" dirty="0"/>
              <a:t>~</a:t>
            </a:r>
            <a:r>
              <a:rPr lang="en-GB" dirty="0" err="1"/>
              <a:t>tl;dr</a:t>
            </a:r>
            <a:r>
              <a:rPr lang="en-GB" dirty="0"/>
              <a:t> == don’t read now: reading matter for </a:t>
            </a:r>
            <a:r>
              <a:rPr lang="en-GB" b="1" dirty="0"/>
              <a:t>later</a:t>
            </a:r>
            <a:r>
              <a:rPr lang="en-GB" dirty="0"/>
              <a:t> review </a:t>
            </a:r>
          </a:p>
          <a:p>
            <a:pPr lvl="2"/>
            <a:r>
              <a:rPr lang="en-GB" dirty="0"/>
              <a:t>if anyone is interested</a:t>
            </a:r>
          </a:p>
          <a:p>
            <a:pPr lvl="3"/>
            <a:r>
              <a:rPr lang="en-GB" dirty="0"/>
              <a:t>OTOH you could just ask your favourite LLM </a:t>
            </a:r>
            <a:r>
              <a:rPr lang="en-GB" dirty="0">
                <a:sym typeface="Wingdings" panose="05000000000000000000" pitchFamily="2" charset="2"/>
              </a:rPr>
              <a:t></a:t>
            </a:r>
            <a:endParaRPr lang="en-GB" dirty="0"/>
          </a:p>
        </p:txBody>
      </p:sp>
      <p:sp>
        <p:nvSpPr>
          <p:cNvPr id="4" name="Slide Number Placeholder 3">
            <a:extLst>
              <a:ext uri="{FF2B5EF4-FFF2-40B4-BE49-F238E27FC236}">
                <a16:creationId xmlns:a16="http://schemas.microsoft.com/office/drawing/2014/main" id="{27487CC0-3A88-3FAC-4BAA-BCB2DD3F55BB}"/>
              </a:ext>
            </a:extLst>
          </p:cNvPr>
          <p:cNvSpPr>
            <a:spLocks noGrp="1"/>
          </p:cNvSpPr>
          <p:nvPr>
            <p:ph type="sldNum" sz="quarter" idx="14"/>
          </p:nvPr>
        </p:nvSpPr>
        <p:spPr/>
        <p:txBody>
          <a:bodyPr/>
          <a:lstStyle/>
          <a:p>
            <a:pPr>
              <a:defRPr/>
            </a:pPr>
            <a:fld id="{714B418A-A2A3-4D4B-B5CA-3107C73BA013}" type="slidenum">
              <a:rPr lang="en-GB" smtClean="0"/>
              <a:pPr>
                <a:defRPr/>
              </a:pPr>
              <a:t>3</a:t>
            </a:fld>
            <a:endParaRPr lang="en-GB" dirty="0"/>
          </a:p>
        </p:txBody>
      </p:sp>
      <p:sp>
        <p:nvSpPr>
          <p:cNvPr id="6" name="Rectangle 5">
            <a:extLst>
              <a:ext uri="{FF2B5EF4-FFF2-40B4-BE49-F238E27FC236}">
                <a16:creationId xmlns:a16="http://schemas.microsoft.com/office/drawing/2014/main" id="{2B12E97D-3DD3-0D4B-C287-50CA22E9DB8C}"/>
              </a:ext>
            </a:extLst>
          </p:cNvPr>
          <p:cNvSpPr/>
          <p:nvPr/>
        </p:nvSpPr>
        <p:spPr>
          <a:xfrm>
            <a:off x="1559496" y="3284984"/>
            <a:ext cx="7632848" cy="2808312"/>
          </a:xfrm>
          <a:prstGeom prst="rect">
            <a:avLst/>
          </a:prstGeom>
          <a:solidFill>
            <a:schemeClr val="accent6">
              <a:lumMod val="20000"/>
              <a:lumOff val="8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C7A3C99D-EE39-B4F0-6734-A44B429DA75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956306" y="5229200"/>
            <a:ext cx="1080120" cy="815263"/>
          </a:xfrm>
          <a:prstGeom prst="rect">
            <a:avLst/>
          </a:prstGeom>
        </p:spPr>
      </p:pic>
      <p:sp>
        <p:nvSpPr>
          <p:cNvPr id="12" name="TextBox 11">
            <a:extLst>
              <a:ext uri="{FF2B5EF4-FFF2-40B4-BE49-F238E27FC236}">
                <a16:creationId xmlns:a16="http://schemas.microsoft.com/office/drawing/2014/main" id="{0B48CDB1-4D15-12DE-E3EF-FA5A016CA344}"/>
              </a:ext>
            </a:extLst>
          </p:cNvPr>
          <p:cNvSpPr txBox="1"/>
          <p:nvPr/>
        </p:nvSpPr>
        <p:spPr>
          <a:xfrm>
            <a:off x="1847528" y="3356992"/>
            <a:ext cx="6119190" cy="2308324"/>
          </a:xfrm>
          <a:prstGeom prst="rect">
            <a:avLst/>
          </a:prstGeom>
          <a:noFill/>
        </p:spPr>
        <p:txBody>
          <a:bodyPr wrap="square">
            <a:spAutoFit/>
          </a:body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r>
              <a:rPr lang="en-GB" dirty="0" err="1"/>
              <a:t>ullamco</a:t>
            </a:r>
            <a:r>
              <a:rPr lang="en-GB" dirty="0"/>
              <a:t> </a:t>
            </a:r>
            <a:r>
              <a:rPr lang="en-GB" dirty="0" err="1"/>
              <a:t>laboris</a:t>
            </a:r>
            <a:r>
              <a:rPr lang="en-GB" dirty="0"/>
              <a:t> nisi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t>
            </a:r>
            <a:r>
              <a:rPr lang="en-GB" dirty="0" err="1"/>
              <a:t>aute</a:t>
            </a:r>
            <a:r>
              <a:rPr lang="en-GB" dirty="0"/>
              <a:t> </a:t>
            </a:r>
            <a:r>
              <a:rPr lang="en-GB" dirty="0" err="1"/>
              <a:t>irure</a:t>
            </a:r>
            <a:r>
              <a:rPr lang="en-GB" dirty="0"/>
              <a:t> </a:t>
            </a:r>
            <a:r>
              <a:rPr lang="en-GB" dirty="0" err="1"/>
              <a:t>dolor</a:t>
            </a:r>
            <a:r>
              <a:rPr lang="en-GB" dirty="0"/>
              <a:t> in </a:t>
            </a:r>
            <a:r>
              <a:rPr lang="en-GB" dirty="0" err="1"/>
              <a:t>reprehenderit</a:t>
            </a:r>
            <a:r>
              <a:rPr lang="en-GB" dirty="0"/>
              <a:t> in </a:t>
            </a:r>
            <a:r>
              <a:rPr lang="en-GB" dirty="0" err="1"/>
              <a:t>voluptate</a:t>
            </a:r>
            <a:r>
              <a:rPr lang="en-GB" dirty="0"/>
              <a:t> </a:t>
            </a:r>
            <a:r>
              <a:rPr lang="en-GB" dirty="0" err="1"/>
              <a:t>velit</a:t>
            </a:r>
            <a:r>
              <a:rPr lang="en-GB" dirty="0"/>
              <a:t> </a:t>
            </a:r>
            <a:r>
              <a:rPr lang="en-GB" dirty="0" err="1"/>
              <a:t>esse</a:t>
            </a:r>
            <a:r>
              <a:rPr lang="en-GB" dirty="0"/>
              <a:t> </a:t>
            </a:r>
            <a:r>
              <a:rPr lang="en-GB" dirty="0" err="1"/>
              <a:t>cillum</a:t>
            </a:r>
            <a:r>
              <a:rPr lang="en-GB" dirty="0"/>
              <a:t> dolore </a:t>
            </a:r>
            <a:r>
              <a:rPr lang="en-GB" dirty="0" err="1"/>
              <a:t>eu</a:t>
            </a:r>
            <a:r>
              <a:rPr lang="en-GB" dirty="0"/>
              <a:t> </a:t>
            </a:r>
            <a:r>
              <a:rPr lang="en-GB" dirty="0" err="1"/>
              <a:t>fugiat</a:t>
            </a:r>
            <a:r>
              <a:rPr lang="en-GB" dirty="0"/>
              <a:t> </a:t>
            </a:r>
            <a:r>
              <a:rPr lang="en-GB" dirty="0" err="1"/>
              <a:t>nulla</a:t>
            </a:r>
            <a:r>
              <a:rPr lang="en-GB" dirty="0"/>
              <a:t> </a:t>
            </a:r>
            <a:r>
              <a:rPr lang="en-GB" dirty="0" err="1"/>
              <a:t>pariatur</a:t>
            </a:r>
            <a:r>
              <a:rPr lang="en-GB" dirty="0"/>
              <a:t>. </a:t>
            </a:r>
            <a:r>
              <a:rPr lang="en-GB" dirty="0" err="1"/>
              <a:t>Excepteur</a:t>
            </a:r>
            <a:r>
              <a:rPr lang="en-GB" dirty="0"/>
              <a:t> </a:t>
            </a:r>
            <a:r>
              <a:rPr lang="en-GB" dirty="0" err="1"/>
              <a:t>sint</a:t>
            </a:r>
            <a:r>
              <a:rPr lang="en-GB" dirty="0"/>
              <a:t> </a:t>
            </a:r>
            <a:r>
              <a:rPr lang="en-GB" dirty="0" err="1"/>
              <a:t>occaecat</a:t>
            </a:r>
            <a:r>
              <a:rPr lang="en-GB" dirty="0"/>
              <a:t> </a:t>
            </a:r>
            <a:r>
              <a:rPr lang="en-GB" dirty="0" err="1"/>
              <a:t>cupidatat</a:t>
            </a:r>
            <a:r>
              <a:rPr lang="en-GB" dirty="0"/>
              <a:t> non </a:t>
            </a:r>
            <a:r>
              <a:rPr lang="en-GB" dirty="0" err="1"/>
              <a:t>proident</a:t>
            </a:r>
            <a:r>
              <a:rPr lang="en-GB" dirty="0"/>
              <a:t>, sunt in culpa qui </a:t>
            </a:r>
            <a:r>
              <a:rPr lang="en-GB" dirty="0" err="1"/>
              <a:t>officia</a:t>
            </a:r>
            <a:r>
              <a:rPr lang="en-GB" dirty="0"/>
              <a:t> </a:t>
            </a:r>
            <a:r>
              <a:rPr lang="en-GB" dirty="0" err="1"/>
              <a:t>deserunt</a:t>
            </a:r>
            <a:r>
              <a:rPr lang="en-GB" dirty="0"/>
              <a:t> </a:t>
            </a:r>
            <a:r>
              <a:rPr lang="en-GB" dirty="0" err="1"/>
              <a:t>mollit</a:t>
            </a:r>
            <a:r>
              <a:rPr lang="en-GB" dirty="0"/>
              <a:t> </a:t>
            </a:r>
            <a:r>
              <a:rPr lang="en-GB" dirty="0" err="1"/>
              <a:t>anim</a:t>
            </a:r>
            <a:r>
              <a:rPr lang="en-GB" dirty="0"/>
              <a:t> id </a:t>
            </a:r>
            <a:r>
              <a:rPr lang="en-GB" dirty="0" err="1"/>
              <a:t>est</a:t>
            </a:r>
            <a:r>
              <a:rPr lang="en-GB" dirty="0"/>
              <a:t> </a:t>
            </a:r>
            <a:r>
              <a:rPr lang="en-GB" dirty="0" err="1"/>
              <a:t>laborum</a:t>
            </a:r>
            <a:r>
              <a:rPr lang="en-GB" dirty="0"/>
              <a:t>.</a:t>
            </a:r>
          </a:p>
        </p:txBody>
      </p:sp>
      <p:sp>
        <p:nvSpPr>
          <p:cNvPr id="13" name="Callout: Line 12">
            <a:extLst>
              <a:ext uri="{FF2B5EF4-FFF2-40B4-BE49-F238E27FC236}">
                <a16:creationId xmlns:a16="http://schemas.microsoft.com/office/drawing/2014/main" id="{5021D692-9C39-8667-C1B1-F803A3659DCB}"/>
              </a:ext>
            </a:extLst>
          </p:cNvPr>
          <p:cNvSpPr/>
          <p:nvPr/>
        </p:nvSpPr>
        <p:spPr>
          <a:xfrm>
            <a:off x="9918718" y="2564904"/>
            <a:ext cx="1528177" cy="936104"/>
          </a:xfrm>
          <a:prstGeom prst="borderCallout1">
            <a:avLst>
              <a:gd name="adj1" fmla="val 18750"/>
              <a:gd name="adj2" fmla="val -8333"/>
              <a:gd name="adj3" fmla="val 82063"/>
              <a:gd name="adj4" fmla="val -50124"/>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dirty="0"/>
              <a:t>~</a:t>
            </a:r>
            <a:r>
              <a:rPr lang="en-GB" dirty="0" err="1"/>
              <a:t>tl;dr</a:t>
            </a:r>
            <a:endParaRPr lang="en-GB" dirty="0"/>
          </a:p>
          <a:p>
            <a:pPr algn="ctr"/>
            <a:r>
              <a:rPr lang="en-GB" dirty="0"/>
              <a:t>text space</a:t>
            </a:r>
          </a:p>
        </p:txBody>
      </p:sp>
      <p:sp>
        <p:nvSpPr>
          <p:cNvPr id="14" name="Callout: Line 13">
            <a:extLst>
              <a:ext uri="{FF2B5EF4-FFF2-40B4-BE49-F238E27FC236}">
                <a16:creationId xmlns:a16="http://schemas.microsoft.com/office/drawing/2014/main" id="{7D030919-E010-05C5-A729-1B79B69BC5E3}"/>
              </a:ext>
            </a:extLst>
          </p:cNvPr>
          <p:cNvSpPr/>
          <p:nvPr/>
        </p:nvSpPr>
        <p:spPr>
          <a:xfrm>
            <a:off x="9480376" y="4757791"/>
            <a:ext cx="914400" cy="612648"/>
          </a:xfrm>
          <a:prstGeom prst="borderCallout1">
            <a:avLst>
              <a:gd name="adj1" fmla="val 18750"/>
              <a:gd name="adj2" fmla="val -8333"/>
              <a:gd name="adj3" fmla="val 112500"/>
              <a:gd name="adj4" fmla="val -68768"/>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dirty="0"/>
              <a:t>~</a:t>
            </a:r>
            <a:r>
              <a:rPr lang="en-GB" dirty="0" err="1"/>
              <a:t>tl;dr</a:t>
            </a:r>
            <a:r>
              <a:rPr lang="en-GB" dirty="0"/>
              <a:t> icon</a:t>
            </a:r>
          </a:p>
        </p:txBody>
      </p:sp>
    </p:spTree>
    <p:extLst>
      <p:ext uri="{BB962C8B-B14F-4D97-AF65-F5344CB8AC3E}">
        <p14:creationId xmlns:p14="http://schemas.microsoft.com/office/powerpoint/2010/main" val="360726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8447B-4141-49B2-AFA2-691B673ADA39}"/>
              </a:ext>
            </a:extLst>
          </p:cNvPr>
          <p:cNvSpPr>
            <a:spLocks noGrp="1"/>
          </p:cNvSpPr>
          <p:nvPr>
            <p:ph type="title"/>
          </p:nvPr>
        </p:nvSpPr>
        <p:spPr/>
        <p:txBody>
          <a:bodyPr/>
          <a:lstStyle/>
          <a:p>
            <a:r>
              <a:rPr lang="en-US"/>
              <a:t>The original 3D position</a:t>
            </a:r>
            <a:endParaRPr lang="en-GB" dirty="0"/>
          </a:p>
        </p:txBody>
      </p:sp>
      <p:graphicFrame>
        <p:nvGraphicFramePr>
          <p:cNvPr id="4" name="Table 4">
            <a:extLst>
              <a:ext uri="{FF2B5EF4-FFF2-40B4-BE49-F238E27FC236}">
                <a16:creationId xmlns:a16="http://schemas.microsoft.com/office/drawing/2014/main" id="{1383906B-7467-4105-9785-A652565B934A}"/>
              </a:ext>
            </a:extLst>
          </p:cNvPr>
          <p:cNvGraphicFramePr>
            <a:graphicFrameLocks noGrp="1"/>
          </p:cNvGraphicFramePr>
          <p:nvPr>
            <p:extLst>
              <p:ext uri="{D42A27DB-BD31-4B8C-83A1-F6EECF244321}">
                <p14:modId xmlns:p14="http://schemas.microsoft.com/office/powerpoint/2010/main" val="1454897944"/>
              </p:ext>
            </p:extLst>
          </p:nvPr>
        </p:nvGraphicFramePr>
        <p:xfrm>
          <a:off x="838202" y="2296257"/>
          <a:ext cx="10946430" cy="3383280"/>
        </p:xfrm>
        <a:graphic>
          <a:graphicData uri="http://schemas.openxmlformats.org/drawingml/2006/table">
            <a:tbl>
              <a:tblPr firstRow="1" bandRow="1">
                <a:tableStyleId>{5C22544A-7EE6-4342-B048-85BDC9FD1C3A}</a:tableStyleId>
              </a:tblPr>
              <a:tblGrid>
                <a:gridCol w="1410623">
                  <a:extLst>
                    <a:ext uri="{9D8B030D-6E8A-4147-A177-3AD203B41FA5}">
                      <a16:colId xmlns:a16="http://schemas.microsoft.com/office/drawing/2014/main" val="152025869"/>
                    </a:ext>
                  </a:extLst>
                </a:gridCol>
                <a:gridCol w="2026213">
                  <a:extLst>
                    <a:ext uri="{9D8B030D-6E8A-4147-A177-3AD203B41FA5}">
                      <a16:colId xmlns:a16="http://schemas.microsoft.com/office/drawing/2014/main" val="3357165581"/>
                    </a:ext>
                  </a:extLst>
                </a:gridCol>
                <a:gridCol w="7509594">
                  <a:extLst>
                    <a:ext uri="{9D8B030D-6E8A-4147-A177-3AD203B41FA5}">
                      <a16:colId xmlns:a16="http://schemas.microsoft.com/office/drawing/2014/main" val="1303962449"/>
                    </a:ext>
                  </a:extLst>
                </a:gridCol>
              </a:tblGrid>
              <a:tr h="211754">
                <a:tc>
                  <a:txBody>
                    <a:bodyPr/>
                    <a:lstStyle/>
                    <a:p>
                      <a:r>
                        <a:rPr lang="en-US" sz="1400" dirty="0"/>
                        <a:t>Author</a:t>
                      </a:r>
                      <a:endParaRPr lang="en-GB" sz="1400" dirty="0"/>
                    </a:p>
                  </a:txBody>
                  <a:tcPr marL="121920" marR="121920" marT="60960" marB="60960"/>
                </a:tc>
                <a:tc>
                  <a:txBody>
                    <a:bodyPr/>
                    <a:lstStyle/>
                    <a:p>
                      <a:r>
                        <a:rPr lang="en-US" sz="1400" dirty="0"/>
                        <a:t>Document</a:t>
                      </a:r>
                      <a:endParaRPr lang="en-GB" sz="1400" dirty="0"/>
                    </a:p>
                  </a:txBody>
                  <a:tcPr marL="121920" marR="121920" marT="60960" marB="60960"/>
                </a:tc>
                <a:tc>
                  <a:txBody>
                    <a:bodyPr/>
                    <a:lstStyle/>
                    <a:p>
                      <a:r>
                        <a:rPr lang="en-US" sz="1400" dirty="0"/>
                        <a:t>Comment</a:t>
                      </a:r>
                      <a:endParaRPr lang="en-GB" sz="1400" dirty="0"/>
                    </a:p>
                  </a:txBody>
                  <a:tcPr marL="121920" marR="121920" marT="60960" marB="60960"/>
                </a:tc>
                <a:extLst>
                  <a:ext uri="{0D108BD9-81ED-4DB2-BD59-A6C34878D82A}">
                    <a16:rowId xmlns:a16="http://schemas.microsoft.com/office/drawing/2014/main" val="1653203469"/>
                  </a:ext>
                </a:extLst>
              </a:tr>
              <a:tr h="302505">
                <a:tc rowSpan="2">
                  <a:txBody>
                    <a:bodyPr/>
                    <a:lstStyle/>
                    <a:p>
                      <a:r>
                        <a:rPr lang="en-US" sz="1400" dirty="0"/>
                        <a:t>Aristotle</a:t>
                      </a:r>
                      <a:endParaRPr lang="en-GB" sz="1400" dirty="0"/>
                    </a:p>
                  </a:txBody>
                  <a:tcPr marL="121920" marR="121920" marT="60960" marB="60960"/>
                </a:tc>
                <a:tc>
                  <a:txBody>
                    <a:bodyPr/>
                    <a:lstStyle/>
                    <a:p>
                      <a:r>
                        <a:rPr lang="en-US" sz="1400" dirty="0"/>
                        <a:t>On the Heavens</a:t>
                      </a:r>
                      <a:endParaRPr lang="en-GB" sz="1400" dirty="0"/>
                    </a:p>
                  </a:txBody>
                  <a:tcPr marL="121920" marR="121920" marT="60960" marB="60960"/>
                </a:tc>
                <a:tc>
                  <a:txBody>
                    <a:bodyPr/>
                    <a:lstStyle/>
                    <a:p>
                      <a:r>
                        <a:rPr lang="en-US" sz="1400" dirty="0"/>
                        <a:t>a solid has magnitude "in three ways and beyond these there is no other magnitude because the three are all." </a:t>
                      </a:r>
                      <a:endParaRPr lang="en-GB" sz="1400" dirty="0"/>
                    </a:p>
                  </a:txBody>
                  <a:tcPr marL="121920" marR="121920" marT="60960" marB="60960"/>
                </a:tc>
                <a:extLst>
                  <a:ext uri="{0D108BD9-81ED-4DB2-BD59-A6C34878D82A}">
                    <a16:rowId xmlns:a16="http://schemas.microsoft.com/office/drawing/2014/main" val="1056872942"/>
                  </a:ext>
                </a:extLst>
              </a:tr>
              <a:tr h="484009">
                <a:tc vMerge="1">
                  <a:txBody>
                    <a:bodyPr/>
                    <a:lstStyle/>
                    <a:p>
                      <a:endParaRPr lang="en-GB" dirty="0"/>
                    </a:p>
                  </a:txBody>
                  <a:tcPr/>
                </a:tc>
                <a:tc>
                  <a:txBody>
                    <a:bodyPr/>
                    <a:lstStyle/>
                    <a:p>
                      <a:r>
                        <a:rPr lang="en-US" sz="1400"/>
                        <a:t>Physics </a:t>
                      </a:r>
                      <a:br>
                        <a:rPr lang="en-US" sz="1400"/>
                      </a:br>
                      <a:r>
                        <a:rPr lang="en-US" sz="1400"/>
                        <a:t>[</a:t>
                      </a:r>
                      <a:r>
                        <a:rPr lang="en-US" sz="1400" dirty="0"/>
                        <a:t>IV, 1]</a:t>
                      </a:r>
                      <a:endParaRPr lang="en-GB" sz="1400" dirty="0"/>
                    </a:p>
                  </a:txBody>
                  <a:tcPr marL="121920" marR="121920" marT="60960" marB="60960"/>
                </a:tc>
                <a:tc>
                  <a:txBody>
                    <a:bodyPr/>
                    <a:lstStyle/>
                    <a:p>
                      <a:r>
                        <a:rPr lang="en-US" sz="1400" dirty="0"/>
                        <a:t>in the context of motion, there are six "dimensions", dividing each of the three into two opposites, "up and down, before and behind, right and left," these terms being taken relatively. </a:t>
                      </a:r>
                      <a:endParaRPr lang="en-GB" sz="1400" dirty="0"/>
                    </a:p>
                  </a:txBody>
                  <a:tcPr marL="121920" marR="121920" marT="60960" marB="60960"/>
                </a:tc>
                <a:extLst>
                  <a:ext uri="{0D108BD9-81ED-4DB2-BD59-A6C34878D82A}">
                    <a16:rowId xmlns:a16="http://schemas.microsoft.com/office/drawing/2014/main" val="408529992"/>
                  </a:ext>
                </a:extLst>
              </a:tr>
              <a:tr h="665512">
                <a:tc>
                  <a:txBody>
                    <a:bodyPr/>
                    <a:lstStyle/>
                    <a:p>
                      <a:r>
                        <a:rPr lang="en-US" sz="1400" dirty="0"/>
                        <a:t>Simplicius</a:t>
                      </a:r>
                      <a:endParaRPr lang="en-GB" sz="1400" dirty="0"/>
                    </a:p>
                  </a:txBody>
                  <a:tcPr marL="121920" marR="121920" marT="60960" marB="60960"/>
                </a:tc>
                <a:tc>
                  <a:txBody>
                    <a:bodyPr/>
                    <a:lstStyle/>
                    <a:p>
                      <a:r>
                        <a:rPr lang="en-GB" sz="1400" dirty="0" err="1"/>
                        <a:t>Simplicii</a:t>
                      </a:r>
                      <a:r>
                        <a:rPr lang="en-GB" sz="1400" dirty="0"/>
                        <a:t> in </a:t>
                      </a:r>
                      <a:r>
                        <a:rPr lang="en-GB" sz="1400" dirty="0" err="1"/>
                        <a:t>Aristotelis</a:t>
                      </a:r>
                      <a:r>
                        <a:rPr lang="en-GB" sz="1400" dirty="0"/>
                        <a:t> De </a:t>
                      </a:r>
                      <a:r>
                        <a:rPr lang="en-GB" sz="1400" dirty="0" err="1"/>
                        <a:t>Caelo</a:t>
                      </a:r>
                      <a:r>
                        <a:rPr lang="en-GB" sz="1400" dirty="0"/>
                        <a:t> </a:t>
                      </a:r>
                      <a:r>
                        <a:rPr lang="en-GB" sz="1400" dirty="0" err="1"/>
                        <a:t>Connnentaria</a:t>
                      </a:r>
                      <a:endParaRPr lang="en-GB" sz="1400" dirty="0"/>
                    </a:p>
                  </a:txBody>
                  <a:tcPr marL="121920" marR="121920" marT="60960" marB="60960"/>
                </a:tc>
                <a:tc>
                  <a:txBody>
                    <a:bodyPr/>
                    <a:lstStyle/>
                    <a:p>
                      <a:r>
                        <a:rPr lang="en-US" sz="1400" dirty="0"/>
                        <a:t>notes "it is possible to take only three lines that are mutually perpendicular, two by which the plane is defined and a third measuring depth so that if there were any other distance after the third it would ne entirely without measure and without definition."</a:t>
                      </a:r>
                      <a:endParaRPr lang="en-GB" sz="1400" dirty="0"/>
                    </a:p>
                  </a:txBody>
                  <a:tcPr marL="121920" marR="121920" marT="60960" marB="60960"/>
                </a:tc>
                <a:extLst>
                  <a:ext uri="{0D108BD9-81ED-4DB2-BD59-A6C34878D82A}">
                    <a16:rowId xmlns:a16="http://schemas.microsoft.com/office/drawing/2014/main" val="3996256868"/>
                  </a:ext>
                </a:extLst>
              </a:tr>
              <a:tr h="405068">
                <a:tc>
                  <a:txBody>
                    <a:bodyPr/>
                    <a:lstStyle/>
                    <a:p>
                      <a:r>
                        <a:rPr lang="en-GB" sz="1400" dirty="0"/>
                        <a:t>John Wallis</a:t>
                      </a:r>
                    </a:p>
                  </a:txBody>
                  <a:tcPr marL="121920" marR="121920" marT="60960" marB="60960"/>
                </a:tc>
                <a:tc>
                  <a:txBody>
                    <a:bodyPr/>
                    <a:lstStyle/>
                    <a:p>
                      <a:r>
                        <a:rPr lang="en-GB" sz="1400" dirty="0"/>
                        <a:t>Treatise of Algebra</a:t>
                      </a:r>
                      <a:br>
                        <a:rPr lang="en-GB" sz="1400" dirty="0"/>
                      </a:br>
                      <a:r>
                        <a:rPr lang="en-GB" sz="1400" dirty="0"/>
                        <a:t>(1685)</a:t>
                      </a:r>
                    </a:p>
                  </a:txBody>
                  <a:tcPr marL="121920" marR="121920" marT="60960" marB="60960"/>
                </a:tc>
                <a:tc>
                  <a:txBody>
                    <a:bodyPr/>
                    <a:lstStyle/>
                    <a:p>
                      <a:r>
                        <a:rPr lang="en-US" sz="1400" dirty="0"/>
                        <a:t>“For Length, Breadth and Thickness, take up the whole of Space. Nor can our </a:t>
                      </a:r>
                      <a:r>
                        <a:rPr lang="en-US" sz="1400" dirty="0" err="1"/>
                        <a:t>Fansie</a:t>
                      </a:r>
                      <a:r>
                        <a:rPr lang="en-US" sz="1400" dirty="0"/>
                        <a:t> imagine how there should be a Fourth Local Dimension beyond these Three.”</a:t>
                      </a:r>
                      <a:endParaRPr lang="en-GB" sz="1400" dirty="0"/>
                    </a:p>
                  </a:txBody>
                  <a:tcPr marL="121920" marR="121920" marT="60960" marB="60960"/>
                </a:tc>
                <a:extLst>
                  <a:ext uri="{0D108BD9-81ED-4DB2-BD59-A6C34878D82A}">
                    <a16:rowId xmlns:a16="http://schemas.microsoft.com/office/drawing/2014/main" val="2647826008"/>
                  </a:ext>
                </a:extLst>
              </a:tr>
            </a:tbl>
          </a:graphicData>
        </a:graphic>
      </p:graphicFrame>
      <p:sp>
        <p:nvSpPr>
          <p:cNvPr id="6" name="TextBox 5">
            <a:extLst>
              <a:ext uri="{FF2B5EF4-FFF2-40B4-BE49-F238E27FC236}">
                <a16:creationId xmlns:a16="http://schemas.microsoft.com/office/drawing/2014/main" id="{39EABDA8-F2F2-4493-B706-5B40F7E5BA6C}"/>
              </a:ext>
            </a:extLst>
          </p:cNvPr>
          <p:cNvSpPr txBox="1"/>
          <p:nvPr/>
        </p:nvSpPr>
        <p:spPr>
          <a:xfrm>
            <a:off x="838202" y="1649925"/>
            <a:ext cx="8953369" cy="646331"/>
          </a:xfrm>
          <a:prstGeom prst="rect">
            <a:avLst/>
          </a:prstGeom>
          <a:noFill/>
        </p:spPr>
        <p:txBody>
          <a:bodyPr wrap="square" rtlCol="0">
            <a:spAutoFit/>
          </a:bodyPr>
          <a:lstStyle/>
          <a:p>
            <a:r>
              <a:rPr lang="en-US" dirty="0"/>
              <a:t>As with many things, started with the Ancient Greeks</a:t>
            </a:r>
            <a:br>
              <a:rPr lang="en-US" dirty="0"/>
            </a:br>
            <a:r>
              <a:rPr lang="en-US" dirty="0"/>
              <a:t>– and lasted over a millennia.</a:t>
            </a:r>
            <a:endParaRPr lang="en-GB" dirty="0"/>
          </a:p>
        </p:txBody>
      </p:sp>
      <p:sp>
        <p:nvSpPr>
          <p:cNvPr id="3" name="Rectangle 2">
            <a:extLst>
              <a:ext uri="{FF2B5EF4-FFF2-40B4-BE49-F238E27FC236}">
                <a16:creationId xmlns:a16="http://schemas.microsoft.com/office/drawing/2014/main" id="{8DF93C8E-FDF6-48D5-38AD-4A4F32BAFEE1}"/>
              </a:ext>
            </a:extLst>
          </p:cNvPr>
          <p:cNvSpPr/>
          <p:nvPr/>
        </p:nvSpPr>
        <p:spPr>
          <a:xfrm>
            <a:off x="0" y="1820"/>
            <a:ext cx="12192000" cy="6867983"/>
          </a:xfrm>
          <a:prstGeom prst="rect">
            <a:avLst/>
          </a:prstGeom>
          <a:solidFill>
            <a:schemeClr val="accent6">
              <a:lumMod val="20000"/>
              <a:lumOff val="8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B449ACD5-8652-7F12-CAE0-FC9F3984649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7328" y="6042737"/>
            <a:ext cx="1080120" cy="815263"/>
          </a:xfrm>
          <a:prstGeom prst="rect">
            <a:avLst/>
          </a:prstGeom>
        </p:spPr>
      </p:pic>
      <p:sp>
        <p:nvSpPr>
          <p:cNvPr id="7" name="Slide Number Placeholder 6">
            <a:extLst>
              <a:ext uri="{FF2B5EF4-FFF2-40B4-BE49-F238E27FC236}">
                <a16:creationId xmlns:a16="http://schemas.microsoft.com/office/drawing/2014/main" id="{64CDBC0D-D4AE-D64F-F13E-A161FFC78462}"/>
              </a:ext>
            </a:extLst>
          </p:cNvPr>
          <p:cNvSpPr>
            <a:spLocks noGrp="1"/>
          </p:cNvSpPr>
          <p:nvPr>
            <p:ph type="sldNum" sz="quarter" idx="10"/>
          </p:nvPr>
        </p:nvSpPr>
        <p:spPr/>
        <p:txBody>
          <a:bodyPr/>
          <a:lstStyle/>
          <a:p>
            <a:pPr>
              <a:defRPr/>
            </a:pPr>
            <a:fld id="{5BB4BE56-62DA-4504-B58B-A51906D16A6E}" type="slidenum">
              <a:rPr lang="en-GB" smtClean="0"/>
              <a:pPr>
                <a:defRPr/>
              </a:pPr>
              <a:t>30</a:t>
            </a:fld>
            <a:endParaRPr lang="en-GB" dirty="0"/>
          </a:p>
        </p:txBody>
      </p:sp>
    </p:spTree>
    <p:extLst>
      <p:ext uri="{BB962C8B-B14F-4D97-AF65-F5344CB8AC3E}">
        <p14:creationId xmlns:p14="http://schemas.microsoft.com/office/powerpoint/2010/main" val="967472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EECD0A-56C0-4BCF-B65E-1C0ED2B2394F}"/>
              </a:ext>
            </a:extLst>
          </p:cNvPr>
          <p:cNvSpPr>
            <a:spLocks noGrp="1"/>
          </p:cNvSpPr>
          <p:nvPr>
            <p:ph type="title"/>
          </p:nvPr>
        </p:nvSpPr>
        <p:spPr/>
        <p:txBody>
          <a:bodyPr/>
          <a:lstStyle/>
          <a:p>
            <a:r>
              <a:rPr lang="en-US" dirty="0"/>
              <a:t>Early appearances of 4D</a:t>
            </a:r>
            <a:endParaRPr lang="en-GB" dirty="0"/>
          </a:p>
        </p:txBody>
      </p:sp>
      <p:sp>
        <p:nvSpPr>
          <p:cNvPr id="7" name="TextBox 6">
            <a:extLst>
              <a:ext uri="{FF2B5EF4-FFF2-40B4-BE49-F238E27FC236}">
                <a16:creationId xmlns:a16="http://schemas.microsoft.com/office/drawing/2014/main" id="{5F0C05E0-22A1-4DF5-B38E-110757A386AB}"/>
              </a:ext>
            </a:extLst>
          </p:cNvPr>
          <p:cNvSpPr txBox="1"/>
          <p:nvPr/>
        </p:nvSpPr>
        <p:spPr>
          <a:xfrm>
            <a:off x="1235484" y="5336385"/>
            <a:ext cx="9159731" cy="276999"/>
          </a:xfrm>
          <a:prstGeom prst="rect">
            <a:avLst/>
          </a:prstGeom>
          <a:noFill/>
        </p:spPr>
        <p:txBody>
          <a:bodyPr wrap="square">
            <a:spAutoFit/>
          </a:bodyPr>
          <a:lstStyle/>
          <a:p>
            <a:r>
              <a:rPr lang="en-US" sz="1200" dirty="0" err="1"/>
              <a:t>Cajori</a:t>
            </a:r>
            <a:r>
              <a:rPr lang="en-US" sz="1200" dirty="0"/>
              <a:t>, Florian (1926). "Origins of Fourth Dimension Concepts". The American Mathematical Monthly. 33 (8): 397–406. </a:t>
            </a:r>
            <a:endParaRPr lang="en-GB" sz="1200" dirty="0"/>
          </a:p>
        </p:txBody>
      </p:sp>
      <p:graphicFrame>
        <p:nvGraphicFramePr>
          <p:cNvPr id="8" name="Table 8">
            <a:extLst>
              <a:ext uri="{FF2B5EF4-FFF2-40B4-BE49-F238E27FC236}">
                <a16:creationId xmlns:a16="http://schemas.microsoft.com/office/drawing/2014/main" id="{6CA07305-E53D-458C-AA10-00D9D4D1A98C}"/>
              </a:ext>
            </a:extLst>
          </p:cNvPr>
          <p:cNvGraphicFramePr>
            <a:graphicFrameLocks noGrp="1"/>
          </p:cNvGraphicFramePr>
          <p:nvPr/>
        </p:nvGraphicFramePr>
        <p:xfrm>
          <a:off x="1241367" y="1124744"/>
          <a:ext cx="10664886" cy="4145280"/>
        </p:xfrm>
        <a:graphic>
          <a:graphicData uri="http://schemas.openxmlformats.org/drawingml/2006/table">
            <a:tbl>
              <a:tblPr firstRow="1" bandRow="1">
                <a:tableStyleId>{5C22544A-7EE6-4342-B048-85BDC9FD1C3A}</a:tableStyleId>
              </a:tblPr>
              <a:tblGrid>
                <a:gridCol w="761837">
                  <a:extLst>
                    <a:ext uri="{9D8B030D-6E8A-4147-A177-3AD203B41FA5}">
                      <a16:colId xmlns:a16="http://schemas.microsoft.com/office/drawing/2014/main" val="4174449465"/>
                    </a:ext>
                  </a:extLst>
                </a:gridCol>
                <a:gridCol w="1329321">
                  <a:extLst>
                    <a:ext uri="{9D8B030D-6E8A-4147-A177-3AD203B41FA5}">
                      <a16:colId xmlns:a16="http://schemas.microsoft.com/office/drawing/2014/main" val="2243393818"/>
                    </a:ext>
                  </a:extLst>
                </a:gridCol>
                <a:gridCol w="3160655">
                  <a:extLst>
                    <a:ext uri="{9D8B030D-6E8A-4147-A177-3AD203B41FA5}">
                      <a16:colId xmlns:a16="http://schemas.microsoft.com/office/drawing/2014/main" val="3239277991"/>
                    </a:ext>
                  </a:extLst>
                </a:gridCol>
                <a:gridCol w="5413073">
                  <a:extLst>
                    <a:ext uri="{9D8B030D-6E8A-4147-A177-3AD203B41FA5}">
                      <a16:colId xmlns:a16="http://schemas.microsoft.com/office/drawing/2014/main" val="3555791799"/>
                    </a:ext>
                  </a:extLst>
                </a:gridCol>
              </a:tblGrid>
              <a:tr h="196012">
                <a:tc>
                  <a:txBody>
                    <a:bodyPr/>
                    <a:lstStyle/>
                    <a:p>
                      <a:r>
                        <a:rPr lang="en-US" sz="1400" dirty="0"/>
                        <a:t>Year</a:t>
                      </a:r>
                      <a:endParaRPr lang="en-GB" sz="1400" dirty="0"/>
                    </a:p>
                  </a:txBody>
                  <a:tcPr marL="121920" marR="121920" marT="60960" marB="60960"/>
                </a:tc>
                <a:tc>
                  <a:txBody>
                    <a:bodyPr/>
                    <a:lstStyle/>
                    <a:p>
                      <a:r>
                        <a:rPr lang="en-US" sz="1400" dirty="0"/>
                        <a:t>Author</a:t>
                      </a:r>
                      <a:endParaRPr lang="en-GB" sz="1400" dirty="0"/>
                    </a:p>
                  </a:txBody>
                  <a:tcPr marL="121920" marR="121920" marT="60960" marB="60960"/>
                </a:tc>
                <a:tc>
                  <a:txBody>
                    <a:bodyPr/>
                    <a:lstStyle/>
                    <a:p>
                      <a:r>
                        <a:rPr lang="en-US" sz="1400" dirty="0"/>
                        <a:t>Document</a:t>
                      </a:r>
                      <a:endParaRPr lang="en-GB" sz="1400" dirty="0"/>
                    </a:p>
                  </a:txBody>
                  <a:tcPr marL="121920" marR="121920" marT="60960" marB="60960"/>
                </a:tc>
                <a:tc>
                  <a:txBody>
                    <a:bodyPr/>
                    <a:lstStyle/>
                    <a:p>
                      <a:r>
                        <a:rPr lang="en-US" sz="1400" dirty="0"/>
                        <a:t>Comment</a:t>
                      </a:r>
                      <a:endParaRPr lang="en-GB" sz="1400" dirty="0"/>
                    </a:p>
                  </a:txBody>
                  <a:tcPr marL="121920" marR="121920" marT="60960" marB="60960"/>
                </a:tc>
                <a:extLst>
                  <a:ext uri="{0D108BD9-81ED-4DB2-BD59-A6C34878D82A}">
                    <a16:rowId xmlns:a16="http://schemas.microsoft.com/office/drawing/2014/main" val="1347798182"/>
                  </a:ext>
                </a:extLst>
              </a:tr>
              <a:tr h="196012">
                <a:tc>
                  <a:txBody>
                    <a:bodyPr/>
                    <a:lstStyle/>
                    <a:p>
                      <a:r>
                        <a:rPr lang="en-GB" sz="1400" dirty="0"/>
                        <a:t>1754</a:t>
                      </a:r>
                    </a:p>
                  </a:txBody>
                  <a:tcPr marL="121920" marR="121920" marT="60960" marB="60960"/>
                </a:tc>
                <a:tc>
                  <a:txBody>
                    <a:bodyPr/>
                    <a:lstStyle/>
                    <a:p>
                      <a:r>
                        <a:rPr lang="en-GB" sz="1400" dirty="0"/>
                        <a:t>D'Alembert</a:t>
                      </a:r>
                    </a:p>
                  </a:txBody>
                  <a:tcPr marL="121920" marR="121920" marT="60960" marB="60960"/>
                </a:tc>
                <a:tc>
                  <a:txBody>
                    <a:bodyPr/>
                    <a:lstStyle/>
                    <a:p>
                      <a:r>
                        <a:rPr lang="en-US" sz="1400" dirty="0" err="1"/>
                        <a:t>Encyclopedie</a:t>
                      </a:r>
                      <a:r>
                        <a:rPr lang="en-US" sz="1400" dirty="0"/>
                        <a:t> Art. "Dimension</a:t>
                      </a:r>
                      <a:endParaRPr lang="en-GB" sz="1400" dirty="0"/>
                    </a:p>
                  </a:txBody>
                  <a:tcPr marL="121920" marR="121920" marT="60960" marB="60960"/>
                </a:tc>
                <a:tc>
                  <a:txBody>
                    <a:bodyPr/>
                    <a:lstStyle/>
                    <a:p>
                      <a:r>
                        <a:rPr lang="en-US" sz="1400" b="0" i="0" u="none" strike="noStrike" kern="1200" baseline="0" dirty="0">
                          <a:solidFill>
                            <a:schemeClr val="dk1"/>
                          </a:solidFill>
                          <a:latin typeface="+mn-lt"/>
                          <a:ea typeface="+mn-ea"/>
                          <a:cs typeface="+mn-cs"/>
                        </a:rPr>
                        <a:t>“… one may however look upon duration as a fourth dimension, and that the product of time and solidity is in a way a product of four dimensions </a:t>
                      </a:r>
                      <a:endParaRPr lang="en-GB" sz="1400" dirty="0"/>
                    </a:p>
                  </a:txBody>
                  <a:tcPr marL="121920" marR="121920" marT="60960" marB="60960"/>
                </a:tc>
                <a:extLst>
                  <a:ext uri="{0D108BD9-81ED-4DB2-BD59-A6C34878D82A}">
                    <a16:rowId xmlns:a16="http://schemas.microsoft.com/office/drawing/2014/main" val="542976907"/>
                  </a:ext>
                </a:extLst>
              </a:tr>
              <a:tr h="364023">
                <a:tc>
                  <a:txBody>
                    <a:bodyPr/>
                    <a:lstStyle/>
                    <a:p>
                      <a:r>
                        <a:rPr lang="en-US" sz="1400" dirty="0"/>
                        <a:t>1788</a:t>
                      </a:r>
                      <a:endParaRPr lang="en-GB" sz="1400" dirty="0"/>
                    </a:p>
                  </a:txBody>
                  <a:tcPr marL="121920" marR="121920" marT="60960" marB="60960"/>
                </a:tc>
                <a:tc>
                  <a:txBody>
                    <a:bodyPr/>
                    <a:lstStyle/>
                    <a:p>
                      <a:r>
                        <a:rPr lang="en-GB" sz="1400" dirty="0"/>
                        <a:t>Joseph-Louis Lagrange </a:t>
                      </a:r>
                    </a:p>
                  </a:txBody>
                  <a:tcPr marL="121920" marR="121920" marT="60960" marB="60960"/>
                </a:tc>
                <a:tc>
                  <a:txBody>
                    <a:bodyPr/>
                    <a:lstStyle/>
                    <a:p>
                      <a:r>
                        <a:rPr lang="en-US" sz="1400" dirty="0" err="1"/>
                        <a:t>Mécanique</a:t>
                      </a:r>
                      <a:r>
                        <a:rPr lang="en-US" sz="1400" dirty="0"/>
                        <a:t> </a:t>
                      </a:r>
                      <a:r>
                        <a:rPr lang="en-US" sz="1400" dirty="0" err="1"/>
                        <a:t>analytique</a:t>
                      </a:r>
                      <a:endParaRPr lang="en-GB" sz="1400" dirty="0"/>
                    </a:p>
                  </a:txBody>
                  <a:tcPr marL="121920" marR="121920" marT="60960" marB="60960"/>
                </a:tc>
                <a:tc>
                  <a:txBody>
                    <a:bodyPr/>
                    <a:lstStyle/>
                    <a:p>
                      <a:r>
                        <a:rPr lang="en-US" sz="1400" dirty="0"/>
                        <a:t>mechanics operating in a four-dimensional space — three dimensions of space, and one of time.</a:t>
                      </a:r>
                      <a:endParaRPr lang="en-GB" sz="1400" dirty="0"/>
                    </a:p>
                  </a:txBody>
                  <a:tcPr marL="121920" marR="121920" marT="60960" marB="60960"/>
                </a:tc>
                <a:extLst>
                  <a:ext uri="{0D108BD9-81ED-4DB2-BD59-A6C34878D82A}">
                    <a16:rowId xmlns:a16="http://schemas.microsoft.com/office/drawing/2014/main" val="1670134891"/>
                  </a:ext>
                </a:extLst>
              </a:tr>
              <a:tr h="280018">
                <a:tc>
                  <a:txBody>
                    <a:bodyPr/>
                    <a:lstStyle/>
                    <a:p>
                      <a:r>
                        <a:rPr lang="en-US" sz="1400" dirty="0"/>
                        <a:t>1827 </a:t>
                      </a:r>
                      <a:endParaRPr lang="en-GB" sz="1400" dirty="0"/>
                    </a:p>
                  </a:txBody>
                  <a:tcPr marL="121920" marR="121920" marT="60960" marB="60960"/>
                </a:tc>
                <a:tc>
                  <a:txBody>
                    <a:bodyPr/>
                    <a:lstStyle/>
                    <a:p>
                      <a:r>
                        <a:rPr lang="en-GB" sz="1400" b="0" i="0" u="none" strike="noStrike" kern="1200" baseline="0" dirty="0">
                          <a:solidFill>
                            <a:schemeClr val="dk1"/>
                          </a:solidFill>
                          <a:latin typeface="+mn-lt"/>
                          <a:ea typeface="+mn-ea"/>
                          <a:cs typeface="+mn-cs"/>
                        </a:rPr>
                        <a:t>A. F. </a:t>
                      </a:r>
                      <a:r>
                        <a:rPr lang="en-US" sz="1400" dirty="0"/>
                        <a:t>Möbius</a:t>
                      </a:r>
                      <a:endParaRPr lang="en-GB" sz="1400" dirty="0"/>
                    </a:p>
                  </a:txBody>
                  <a:tcPr marL="121920" marR="121920" marT="60960" marB="60960"/>
                </a:tc>
                <a:tc>
                  <a:txBody>
                    <a:bodyPr/>
                    <a:lstStyle/>
                    <a:p>
                      <a:r>
                        <a:rPr lang="en-GB" sz="1400" dirty="0"/>
                        <a:t>Der </a:t>
                      </a:r>
                      <a:r>
                        <a:rPr lang="en-GB" sz="1400" dirty="0" err="1"/>
                        <a:t>barycentrische</a:t>
                      </a:r>
                      <a:r>
                        <a:rPr lang="en-GB" sz="1400" dirty="0"/>
                        <a:t> </a:t>
                      </a:r>
                      <a:r>
                        <a:rPr lang="en-GB" sz="1400" dirty="0" err="1"/>
                        <a:t>Calcul</a:t>
                      </a:r>
                      <a:endParaRPr lang="en-GB" sz="1400" dirty="0"/>
                    </a:p>
                  </a:txBody>
                  <a:tcPr marL="121920" marR="121920" marT="60960" marB="60960"/>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1400" dirty="0"/>
                        <a:t>a fourth dimension would allow a three-dimensional form to be rotated onto its mirror-image</a:t>
                      </a:r>
                    </a:p>
                  </a:txBody>
                  <a:tcPr marL="121920" marR="121920" marT="60960" marB="60960"/>
                </a:tc>
                <a:extLst>
                  <a:ext uri="{0D108BD9-81ED-4DB2-BD59-A6C34878D82A}">
                    <a16:rowId xmlns:a16="http://schemas.microsoft.com/office/drawing/2014/main" val="4021718147"/>
                  </a:ext>
                </a:extLst>
              </a:tr>
              <a:tr h="495301">
                <a:tc>
                  <a:txBody>
                    <a:bodyPr/>
                    <a:lstStyle/>
                    <a:p>
                      <a:r>
                        <a:rPr lang="en-US" sz="1400" dirty="0"/>
                        <a:t>1854</a:t>
                      </a:r>
                      <a:endParaRPr lang="en-GB" sz="1400" dirty="0"/>
                    </a:p>
                  </a:txBody>
                  <a:tcPr marL="121920" marR="121920" marT="60960" marB="60960"/>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1400" dirty="0"/>
                        <a:t>Georg Friedrich Bernhard </a:t>
                      </a:r>
                      <a:r>
                        <a:rPr lang="en-GB" sz="1400" b="0" i="0" kern="1200" dirty="0">
                          <a:solidFill>
                            <a:schemeClr val="dk1"/>
                          </a:solidFill>
                          <a:effectLst/>
                          <a:latin typeface="+mn-lt"/>
                          <a:ea typeface="+mn-ea"/>
                          <a:cs typeface="+mn-cs"/>
                        </a:rPr>
                        <a:t>Riemann</a:t>
                      </a:r>
                    </a:p>
                  </a:txBody>
                  <a:tcPr marL="121920" marR="121920" marT="60960" marB="60960"/>
                </a:tc>
                <a:tc>
                  <a:txBody>
                    <a:bodyPr/>
                    <a:lstStyle/>
                    <a:p>
                      <a:r>
                        <a:rPr lang="en-US" sz="1400" dirty="0"/>
                        <a:t>On the hypotheses which underlie geometry</a:t>
                      </a:r>
                      <a:endParaRPr lang="en-GB" sz="1400" dirty="0"/>
                    </a:p>
                  </a:txBody>
                  <a:tcPr marL="121920" marR="121920" marT="60960" marB="60960"/>
                </a:tc>
                <a:tc>
                  <a:txBody>
                    <a:bodyPr/>
                    <a:lstStyle/>
                    <a:p>
                      <a:r>
                        <a:rPr lang="en-US" sz="1400" dirty="0"/>
                        <a:t>formalized higher-dimensional spaces</a:t>
                      </a:r>
                      <a:endParaRPr lang="en-GB" sz="1400" dirty="0"/>
                    </a:p>
                  </a:txBody>
                  <a:tcPr marL="121920" marR="121920" marT="60960" marB="60960"/>
                </a:tc>
                <a:extLst>
                  <a:ext uri="{0D108BD9-81ED-4DB2-BD59-A6C34878D82A}">
                    <a16:rowId xmlns:a16="http://schemas.microsoft.com/office/drawing/2014/main" val="3747507984"/>
                  </a:ext>
                </a:extLst>
              </a:tr>
              <a:tr h="448028">
                <a:tc>
                  <a:txBody>
                    <a:bodyPr/>
                    <a:lstStyle/>
                    <a:p>
                      <a:r>
                        <a:rPr lang="en-US" sz="1400" dirty="0"/>
                        <a:t>1880</a:t>
                      </a:r>
                      <a:endParaRPr lang="en-GB" sz="1400" dirty="0"/>
                    </a:p>
                  </a:txBody>
                  <a:tcPr marL="121920" marR="121920" marT="60960" marB="60960"/>
                </a:tc>
                <a:tc>
                  <a:txBody>
                    <a:bodyPr/>
                    <a:lstStyle/>
                    <a:p>
                      <a:r>
                        <a:rPr lang="en-US" sz="1400" dirty="0"/>
                        <a:t>Charles Howard Hinton </a:t>
                      </a:r>
                      <a:endParaRPr lang="en-GB" sz="1400" dirty="0"/>
                    </a:p>
                  </a:txBody>
                  <a:tcPr marL="121920" marR="121920" marT="60960" marB="60960"/>
                </a:tc>
                <a:tc>
                  <a:txBody>
                    <a:bodyPr/>
                    <a:lstStyle/>
                    <a:p>
                      <a:r>
                        <a:rPr lang="en-US" sz="1400" dirty="0"/>
                        <a:t>What is the Fourth Dimension?“ </a:t>
                      </a:r>
                      <a:endParaRPr lang="en-GB" sz="1400" dirty="0"/>
                    </a:p>
                  </a:txBody>
                  <a:tcPr marL="121920" marR="121920" marT="60960" marB="60960"/>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1400" dirty="0"/>
                        <a:t>Explained what a "four-dimensional cube" is.</a:t>
                      </a:r>
                    </a:p>
                    <a:p>
                      <a:endParaRPr lang="en-GB" sz="1400" dirty="0"/>
                    </a:p>
                  </a:txBody>
                  <a:tcPr marL="121920" marR="121920" marT="60960" marB="60960"/>
                </a:tc>
                <a:extLst>
                  <a:ext uri="{0D108BD9-81ED-4DB2-BD59-A6C34878D82A}">
                    <a16:rowId xmlns:a16="http://schemas.microsoft.com/office/drawing/2014/main" val="2661727877"/>
                  </a:ext>
                </a:extLst>
              </a:tr>
            </a:tbl>
          </a:graphicData>
        </a:graphic>
      </p:graphicFrame>
      <p:sp>
        <p:nvSpPr>
          <p:cNvPr id="2" name="Rectangle 1">
            <a:extLst>
              <a:ext uri="{FF2B5EF4-FFF2-40B4-BE49-F238E27FC236}">
                <a16:creationId xmlns:a16="http://schemas.microsoft.com/office/drawing/2014/main" id="{92F53DD0-C200-A6D5-8963-1F96895F466D}"/>
              </a:ext>
            </a:extLst>
          </p:cNvPr>
          <p:cNvSpPr/>
          <p:nvPr/>
        </p:nvSpPr>
        <p:spPr>
          <a:xfrm>
            <a:off x="16748" y="-4992"/>
            <a:ext cx="12192000" cy="6867983"/>
          </a:xfrm>
          <a:prstGeom prst="rect">
            <a:avLst/>
          </a:prstGeom>
          <a:solidFill>
            <a:schemeClr val="accent6">
              <a:lumMod val="20000"/>
              <a:lumOff val="8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E02110C7-366E-6B03-F01A-6FAD15D4088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328" y="6042737"/>
            <a:ext cx="1080120" cy="815263"/>
          </a:xfrm>
          <a:prstGeom prst="rect">
            <a:avLst/>
          </a:prstGeom>
        </p:spPr>
      </p:pic>
      <p:sp>
        <p:nvSpPr>
          <p:cNvPr id="5" name="Slide Number Placeholder 4">
            <a:extLst>
              <a:ext uri="{FF2B5EF4-FFF2-40B4-BE49-F238E27FC236}">
                <a16:creationId xmlns:a16="http://schemas.microsoft.com/office/drawing/2014/main" id="{A14914F3-0659-A869-488A-6C30B49B9B40}"/>
              </a:ext>
            </a:extLst>
          </p:cNvPr>
          <p:cNvSpPr>
            <a:spLocks noGrp="1"/>
          </p:cNvSpPr>
          <p:nvPr>
            <p:ph type="sldNum" sz="quarter" idx="10"/>
          </p:nvPr>
        </p:nvSpPr>
        <p:spPr/>
        <p:txBody>
          <a:bodyPr/>
          <a:lstStyle/>
          <a:p>
            <a:pPr>
              <a:defRPr/>
            </a:pPr>
            <a:fld id="{5BB4BE56-62DA-4504-B58B-A51906D16A6E}" type="slidenum">
              <a:rPr lang="en-GB" smtClean="0"/>
              <a:pPr>
                <a:defRPr/>
              </a:pPr>
              <a:t>31</a:t>
            </a:fld>
            <a:endParaRPr lang="en-GB" dirty="0"/>
          </a:p>
        </p:txBody>
      </p:sp>
    </p:spTree>
    <p:extLst>
      <p:ext uri="{BB962C8B-B14F-4D97-AF65-F5344CB8AC3E}">
        <p14:creationId xmlns:p14="http://schemas.microsoft.com/office/powerpoint/2010/main" val="1545847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DA00E0-0775-460E-9C33-70873A1071DC}"/>
              </a:ext>
            </a:extLst>
          </p:cNvPr>
          <p:cNvSpPr>
            <a:spLocks noGrp="1"/>
          </p:cNvSpPr>
          <p:nvPr>
            <p:ph type="title"/>
          </p:nvPr>
        </p:nvSpPr>
        <p:spPr>
          <a:xfrm>
            <a:off x="1127448" y="136446"/>
            <a:ext cx="10778805" cy="792242"/>
          </a:xfrm>
        </p:spPr>
        <p:txBody>
          <a:bodyPr/>
          <a:lstStyle/>
          <a:p>
            <a:r>
              <a:rPr lang="en-US" dirty="0"/>
              <a:t>Origin of (geometric) four-dimensionalism</a:t>
            </a:r>
            <a:endParaRPr lang="en-GB" dirty="0"/>
          </a:p>
        </p:txBody>
      </p:sp>
      <p:pic>
        <p:nvPicPr>
          <p:cNvPr id="3" name="Content Placeholder 2" descr="A portrait of a person&#10;&#10;Description automatically generated">
            <a:extLst>
              <a:ext uri="{FF2B5EF4-FFF2-40B4-BE49-F238E27FC236}">
                <a16:creationId xmlns:a16="http://schemas.microsoft.com/office/drawing/2014/main" id="{C04D623A-940C-4D20-A0E3-607CB51232B1}"/>
              </a:ext>
            </a:extLst>
          </p:cNvPr>
          <p:cNvPicPr>
            <a:picLocks noGrp="1" noChangeAspect="1"/>
          </p:cNvPicPr>
          <p:nvPr>
            <p:ph idx="4294967295"/>
          </p:nvPr>
        </p:nvPicPr>
        <p:blipFill>
          <a:blip r:embed="rId2"/>
          <a:stretch>
            <a:fillRect/>
          </a:stretch>
        </p:blipFill>
        <p:spPr>
          <a:xfrm>
            <a:off x="6672064" y="4189112"/>
            <a:ext cx="1409700" cy="1825625"/>
          </a:xfrm>
        </p:spPr>
      </p:pic>
      <p:pic>
        <p:nvPicPr>
          <p:cNvPr id="7" name="Picture 6" descr="Diagram&#10;&#10;Description automatically generated">
            <a:extLst>
              <a:ext uri="{FF2B5EF4-FFF2-40B4-BE49-F238E27FC236}">
                <a16:creationId xmlns:a16="http://schemas.microsoft.com/office/drawing/2014/main" id="{9130C4D9-0D24-4307-96DF-45E64BD41B47}"/>
              </a:ext>
            </a:extLst>
          </p:cNvPr>
          <p:cNvPicPr>
            <a:picLocks noChangeAspect="1"/>
          </p:cNvPicPr>
          <p:nvPr/>
        </p:nvPicPr>
        <p:blipFill>
          <a:blip r:embed="rId3"/>
          <a:stretch>
            <a:fillRect/>
          </a:stretch>
        </p:blipFill>
        <p:spPr>
          <a:xfrm>
            <a:off x="8979474" y="1394411"/>
            <a:ext cx="2740959" cy="1678588"/>
          </a:xfrm>
          <a:prstGeom prst="rect">
            <a:avLst/>
          </a:prstGeom>
          <a:ln>
            <a:solidFill>
              <a:schemeClr val="accent1"/>
            </a:solidFill>
          </a:ln>
        </p:spPr>
      </p:pic>
      <p:pic>
        <p:nvPicPr>
          <p:cNvPr id="9" name="Picture 8" descr="Diagram, schematic&#10;&#10;Description automatically generated">
            <a:extLst>
              <a:ext uri="{FF2B5EF4-FFF2-40B4-BE49-F238E27FC236}">
                <a16:creationId xmlns:a16="http://schemas.microsoft.com/office/drawing/2014/main" id="{FF7BB9BE-ED2A-4815-AEC7-D706522B5B42}"/>
              </a:ext>
            </a:extLst>
          </p:cNvPr>
          <p:cNvPicPr>
            <a:picLocks noChangeAspect="1"/>
          </p:cNvPicPr>
          <p:nvPr/>
        </p:nvPicPr>
        <p:blipFill>
          <a:blip r:embed="rId4"/>
          <a:stretch>
            <a:fillRect/>
          </a:stretch>
        </p:blipFill>
        <p:spPr>
          <a:xfrm>
            <a:off x="8979474" y="3218011"/>
            <a:ext cx="2740959" cy="959336"/>
          </a:xfrm>
          <a:prstGeom prst="rect">
            <a:avLst/>
          </a:prstGeom>
          <a:ln>
            <a:solidFill>
              <a:schemeClr val="accent1"/>
            </a:solidFill>
          </a:ln>
        </p:spPr>
      </p:pic>
      <p:sp>
        <p:nvSpPr>
          <p:cNvPr id="11" name="TextBox 10">
            <a:extLst>
              <a:ext uri="{FF2B5EF4-FFF2-40B4-BE49-F238E27FC236}">
                <a16:creationId xmlns:a16="http://schemas.microsoft.com/office/drawing/2014/main" id="{0EB38D4F-0EC4-4BEC-9B21-1A30E51524E8}"/>
              </a:ext>
            </a:extLst>
          </p:cNvPr>
          <p:cNvSpPr txBox="1"/>
          <p:nvPr/>
        </p:nvSpPr>
        <p:spPr>
          <a:xfrm>
            <a:off x="838201" y="1268760"/>
            <a:ext cx="8141272" cy="2892715"/>
          </a:xfrm>
          <a:prstGeom prst="rect">
            <a:avLst/>
          </a:prstGeom>
          <a:noFill/>
        </p:spPr>
        <p:txBody>
          <a:bodyPr wrap="square">
            <a:spAutoFit/>
          </a:bodyPr>
          <a:lstStyle/>
          <a:p>
            <a:r>
              <a:rPr lang="en-US" dirty="0"/>
              <a:t>"Space and Time" address at 80th Assembly of German Natural Scientists and Physicians on 21 September 1908:</a:t>
            </a:r>
          </a:p>
          <a:p>
            <a:endParaRPr lang="en-US" dirty="0"/>
          </a:p>
          <a:p>
            <a:r>
              <a:rPr lang="en-US" sz="2133" i="1" dirty="0"/>
              <a:t>“The views of space and time which I wish to lay before you have sprung from the soil of experimental physics, and therein lies their strength. They are radical. Henceforth space by itself, and time by itself, are doomed to fade away into mere shadows, and only a kind of union of the two will preserve an independent reality.”</a:t>
            </a:r>
          </a:p>
          <a:p>
            <a:pPr algn="r"/>
            <a:r>
              <a:rPr lang="en-GB" sz="2133" dirty="0">
                <a:solidFill>
                  <a:srgbClr val="222222"/>
                </a:solidFill>
                <a:latin typeface="Google Sans"/>
              </a:rPr>
              <a:t>Hermann </a:t>
            </a:r>
            <a:r>
              <a:rPr lang="en-GB" sz="2133" dirty="0" err="1">
                <a:solidFill>
                  <a:srgbClr val="222222"/>
                </a:solidFill>
                <a:latin typeface="Google Sans"/>
              </a:rPr>
              <a:t>Minkowski</a:t>
            </a:r>
            <a:endParaRPr lang="en-GB" sz="2133" i="1" dirty="0"/>
          </a:p>
        </p:txBody>
      </p:sp>
      <p:sp>
        <p:nvSpPr>
          <p:cNvPr id="2" name="Rectangle 1">
            <a:extLst>
              <a:ext uri="{FF2B5EF4-FFF2-40B4-BE49-F238E27FC236}">
                <a16:creationId xmlns:a16="http://schemas.microsoft.com/office/drawing/2014/main" id="{0465381B-A8C3-2D14-AF72-927F94281C3B}"/>
              </a:ext>
            </a:extLst>
          </p:cNvPr>
          <p:cNvSpPr/>
          <p:nvPr/>
        </p:nvSpPr>
        <p:spPr>
          <a:xfrm>
            <a:off x="0" y="-9984"/>
            <a:ext cx="12192000" cy="6867983"/>
          </a:xfrm>
          <a:prstGeom prst="rect">
            <a:avLst/>
          </a:prstGeom>
          <a:solidFill>
            <a:schemeClr val="accent6">
              <a:lumMod val="20000"/>
              <a:lumOff val="8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29F2380E-435C-6996-78AF-1AE526F7C7E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7328" y="6042737"/>
            <a:ext cx="1080120" cy="815263"/>
          </a:xfrm>
          <a:prstGeom prst="rect">
            <a:avLst/>
          </a:prstGeom>
        </p:spPr>
      </p:pic>
      <p:sp>
        <p:nvSpPr>
          <p:cNvPr id="6" name="Slide Number Placeholder 5">
            <a:extLst>
              <a:ext uri="{FF2B5EF4-FFF2-40B4-BE49-F238E27FC236}">
                <a16:creationId xmlns:a16="http://schemas.microsoft.com/office/drawing/2014/main" id="{F9B1A7CA-0ED5-10C7-C909-664A63AF3015}"/>
              </a:ext>
            </a:extLst>
          </p:cNvPr>
          <p:cNvSpPr>
            <a:spLocks noGrp="1"/>
          </p:cNvSpPr>
          <p:nvPr>
            <p:ph type="sldNum" sz="quarter" idx="10"/>
          </p:nvPr>
        </p:nvSpPr>
        <p:spPr/>
        <p:txBody>
          <a:bodyPr/>
          <a:lstStyle/>
          <a:p>
            <a:pPr>
              <a:defRPr/>
            </a:pPr>
            <a:fld id="{5BB4BE56-62DA-4504-B58B-A51906D16A6E}" type="slidenum">
              <a:rPr lang="en-GB" smtClean="0"/>
              <a:pPr>
                <a:defRPr/>
              </a:pPr>
              <a:t>32</a:t>
            </a:fld>
            <a:endParaRPr lang="en-GB" dirty="0"/>
          </a:p>
        </p:txBody>
      </p:sp>
    </p:spTree>
    <p:extLst>
      <p:ext uri="{BB962C8B-B14F-4D97-AF65-F5344CB8AC3E}">
        <p14:creationId xmlns:p14="http://schemas.microsoft.com/office/powerpoint/2010/main" val="2722714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CB4081-2A46-41CB-A0B1-48C26568BAE9}"/>
              </a:ext>
            </a:extLst>
          </p:cNvPr>
          <p:cNvSpPr>
            <a:spLocks noGrp="1"/>
          </p:cNvSpPr>
          <p:nvPr>
            <p:ph type="title"/>
          </p:nvPr>
        </p:nvSpPr>
        <p:spPr>
          <a:xfrm>
            <a:off x="1127448" y="136446"/>
            <a:ext cx="10778805" cy="792242"/>
          </a:xfrm>
        </p:spPr>
        <p:txBody>
          <a:bodyPr>
            <a:normAutofit fontScale="90000"/>
          </a:bodyPr>
          <a:lstStyle/>
          <a:p>
            <a:r>
              <a:rPr lang="en-US" dirty="0"/>
              <a:t>A brief history of the developments in four dimensionalism:</a:t>
            </a:r>
            <a:br>
              <a:rPr lang="en-US" dirty="0"/>
            </a:br>
            <a:r>
              <a:rPr lang="en-US" dirty="0"/>
              <a:t>selected major publications - I</a:t>
            </a:r>
            <a:endParaRPr lang="en-GB" dirty="0"/>
          </a:p>
        </p:txBody>
      </p:sp>
      <p:graphicFrame>
        <p:nvGraphicFramePr>
          <p:cNvPr id="5" name="Table 5">
            <a:extLst>
              <a:ext uri="{FF2B5EF4-FFF2-40B4-BE49-F238E27FC236}">
                <a16:creationId xmlns:a16="http://schemas.microsoft.com/office/drawing/2014/main" id="{34B905F6-060D-4C42-8D28-3B8A7E481A62}"/>
              </a:ext>
            </a:extLst>
          </p:cNvPr>
          <p:cNvGraphicFramePr>
            <a:graphicFrameLocks noGrp="1"/>
          </p:cNvGraphicFramePr>
          <p:nvPr/>
        </p:nvGraphicFramePr>
        <p:xfrm>
          <a:off x="2254822" y="2340935"/>
          <a:ext cx="9098978" cy="2441782"/>
        </p:xfrm>
        <a:graphic>
          <a:graphicData uri="http://schemas.openxmlformats.org/drawingml/2006/table">
            <a:tbl>
              <a:tblPr firstRow="1" bandRow="1">
                <a:tableStyleId>{5C22544A-7EE6-4342-B048-85BDC9FD1C3A}</a:tableStyleId>
              </a:tblPr>
              <a:tblGrid>
                <a:gridCol w="631979">
                  <a:extLst>
                    <a:ext uri="{9D8B030D-6E8A-4147-A177-3AD203B41FA5}">
                      <a16:colId xmlns:a16="http://schemas.microsoft.com/office/drawing/2014/main" val="3029042754"/>
                    </a:ext>
                  </a:extLst>
                </a:gridCol>
                <a:gridCol w="1647744">
                  <a:extLst>
                    <a:ext uri="{9D8B030D-6E8A-4147-A177-3AD203B41FA5}">
                      <a16:colId xmlns:a16="http://schemas.microsoft.com/office/drawing/2014/main" val="1118520126"/>
                    </a:ext>
                  </a:extLst>
                </a:gridCol>
                <a:gridCol w="6819255">
                  <a:extLst>
                    <a:ext uri="{9D8B030D-6E8A-4147-A177-3AD203B41FA5}">
                      <a16:colId xmlns:a16="http://schemas.microsoft.com/office/drawing/2014/main" val="960963093"/>
                    </a:ext>
                  </a:extLst>
                </a:gridCol>
              </a:tblGrid>
              <a:tr h="0">
                <a:tc>
                  <a:txBody>
                    <a:bodyPr/>
                    <a:lstStyle/>
                    <a:p>
                      <a:pPr algn="l" fontAlgn="t"/>
                      <a:r>
                        <a:rPr lang="en-GB" sz="1400" b="1" dirty="0">
                          <a:effectLst/>
                        </a:rPr>
                        <a:t>Year</a:t>
                      </a:r>
                      <a:endParaRPr lang="en-GB" sz="1400" b="0" dirty="0">
                        <a:effectLst/>
                      </a:endParaRPr>
                    </a:p>
                  </a:txBody>
                  <a:tcPr marL="67733" marR="67733" marT="67733" marB="67733"/>
                </a:tc>
                <a:tc>
                  <a:txBody>
                    <a:bodyPr/>
                    <a:lstStyle/>
                    <a:p>
                      <a:pPr algn="l" fontAlgn="t"/>
                      <a:r>
                        <a:rPr lang="en-GB" sz="1400" b="1">
                          <a:effectLst/>
                        </a:rPr>
                        <a:t>Author</a:t>
                      </a:r>
                      <a:endParaRPr lang="en-GB" sz="1400" b="0">
                        <a:effectLst/>
                      </a:endParaRPr>
                    </a:p>
                  </a:txBody>
                  <a:tcPr marL="67733" marR="67733" marT="67733" marB="67733"/>
                </a:tc>
                <a:tc>
                  <a:txBody>
                    <a:bodyPr/>
                    <a:lstStyle/>
                    <a:p>
                      <a:pPr algn="l" fontAlgn="t"/>
                      <a:r>
                        <a:rPr lang="en-GB" sz="1400" b="1">
                          <a:effectLst/>
                        </a:rPr>
                        <a:t>Publications</a:t>
                      </a:r>
                      <a:endParaRPr lang="en-GB" sz="1400" b="0">
                        <a:effectLst/>
                      </a:endParaRPr>
                    </a:p>
                  </a:txBody>
                  <a:tcPr marL="67733" marR="67733" marT="67733" marB="67733"/>
                </a:tc>
                <a:extLst>
                  <a:ext uri="{0D108BD9-81ED-4DB2-BD59-A6C34878D82A}">
                    <a16:rowId xmlns:a16="http://schemas.microsoft.com/office/drawing/2014/main" val="3164577052"/>
                  </a:ext>
                </a:extLst>
              </a:tr>
              <a:tr h="207136">
                <a:tc>
                  <a:txBody>
                    <a:bodyPr/>
                    <a:lstStyle/>
                    <a:p>
                      <a:pPr algn="l" fontAlgn="t"/>
                      <a:r>
                        <a:rPr lang="en-GB" sz="1400" b="0" dirty="0">
                          <a:effectLst/>
                        </a:rPr>
                        <a:t>1920</a:t>
                      </a:r>
                    </a:p>
                  </a:txBody>
                  <a:tcPr marL="67733" marR="67733" marT="67733" marB="67733"/>
                </a:tc>
                <a:tc>
                  <a:txBody>
                    <a:bodyPr/>
                    <a:lstStyle/>
                    <a:p>
                      <a:pPr algn="l" fontAlgn="t"/>
                      <a:r>
                        <a:rPr lang="en-GB" sz="1400" b="0">
                          <a:effectLst/>
                        </a:rPr>
                        <a:t>A. N. Whitehead</a:t>
                      </a:r>
                    </a:p>
                  </a:txBody>
                  <a:tcPr marL="67733" marR="67733" marT="67733" marB="67733"/>
                </a:tc>
                <a:tc>
                  <a:txBody>
                    <a:bodyPr/>
                    <a:lstStyle/>
                    <a:p>
                      <a:pPr algn="l" fontAlgn="t"/>
                      <a:r>
                        <a:rPr lang="en-US" sz="1400" b="0" dirty="0">
                          <a:effectLst/>
                        </a:rPr>
                        <a:t>The Concept of Nature. Cambridge University Press, Cambridge.</a:t>
                      </a:r>
                    </a:p>
                  </a:txBody>
                  <a:tcPr marL="67733" marR="67733" marT="67733" marB="67733"/>
                </a:tc>
                <a:extLst>
                  <a:ext uri="{0D108BD9-81ED-4DB2-BD59-A6C34878D82A}">
                    <a16:rowId xmlns:a16="http://schemas.microsoft.com/office/drawing/2014/main" val="1071929886"/>
                  </a:ext>
                </a:extLst>
              </a:tr>
              <a:tr h="0">
                <a:tc>
                  <a:txBody>
                    <a:bodyPr/>
                    <a:lstStyle/>
                    <a:p>
                      <a:pPr algn="l" fontAlgn="t"/>
                      <a:r>
                        <a:rPr lang="en-GB" sz="1400" b="0">
                          <a:effectLst/>
                        </a:rPr>
                        <a:t>1923</a:t>
                      </a:r>
                    </a:p>
                  </a:txBody>
                  <a:tcPr marL="67733" marR="67733" marT="67733" marB="67733"/>
                </a:tc>
                <a:tc>
                  <a:txBody>
                    <a:bodyPr/>
                    <a:lstStyle/>
                    <a:p>
                      <a:pPr algn="l" fontAlgn="t"/>
                      <a:r>
                        <a:rPr lang="en-GB" sz="1400" b="0" dirty="0">
                          <a:effectLst/>
                        </a:rPr>
                        <a:t>C. D. Broad</a:t>
                      </a:r>
                    </a:p>
                  </a:txBody>
                  <a:tcPr marL="67733" marR="67733" marT="67733" marB="67733"/>
                </a:tc>
                <a:tc>
                  <a:txBody>
                    <a:bodyPr/>
                    <a:lstStyle/>
                    <a:p>
                      <a:pPr algn="l" fontAlgn="t"/>
                      <a:r>
                        <a:rPr lang="en-US" sz="1400" b="0">
                          <a:effectLst/>
                        </a:rPr>
                        <a:t>Scientific Thought. Harcourt, New York.</a:t>
                      </a:r>
                    </a:p>
                  </a:txBody>
                  <a:tcPr marL="67733" marR="67733" marT="67733" marB="67733"/>
                </a:tc>
                <a:extLst>
                  <a:ext uri="{0D108BD9-81ED-4DB2-BD59-A6C34878D82A}">
                    <a16:rowId xmlns:a16="http://schemas.microsoft.com/office/drawing/2014/main" val="3215411782"/>
                  </a:ext>
                </a:extLst>
              </a:tr>
              <a:tr h="0">
                <a:tc>
                  <a:txBody>
                    <a:bodyPr/>
                    <a:lstStyle/>
                    <a:p>
                      <a:pPr algn="l" fontAlgn="t"/>
                      <a:r>
                        <a:rPr lang="en-GB" sz="1400" b="0">
                          <a:effectLst/>
                        </a:rPr>
                        <a:t>1927</a:t>
                      </a:r>
                    </a:p>
                  </a:txBody>
                  <a:tcPr marL="67733" marR="67733" marT="67733" marB="67733"/>
                </a:tc>
                <a:tc>
                  <a:txBody>
                    <a:bodyPr/>
                    <a:lstStyle/>
                    <a:p>
                      <a:pPr algn="l" fontAlgn="t"/>
                      <a:r>
                        <a:rPr lang="en-GB" sz="1400" b="0">
                          <a:effectLst/>
                        </a:rPr>
                        <a:t>B. Russell</a:t>
                      </a:r>
                    </a:p>
                  </a:txBody>
                  <a:tcPr marL="67733" marR="67733" marT="67733" marB="67733"/>
                </a:tc>
                <a:tc>
                  <a:txBody>
                    <a:bodyPr/>
                    <a:lstStyle/>
                    <a:p>
                      <a:pPr algn="l" fontAlgn="t"/>
                      <a:r>
                        <a:rPr lang="en-US" sz="1400" b="0">
                          <a:effectLst/>
                        </a:rPr>
                        <a:t>The Analysis of Matter. Allen &amp; Unwin, London.</a:t>
                      </a:r>
                    </a:p>
                  </a:txBody>
                  <a:tcPr marL="67733" marR="67733" marT="67733" marB="67733"/>
                </a:tc>
                <a:extLst>
                  <a:ext uri="{0D108BD9-81ED-4DB2-BD59-A6C34878D82A}">
                    <a16:rowId xmlns:a16="http://schemas.microsoft.com/office/drawing/2014/main" val="3746684107"/>
                  </a:ext>
                </a:extLst>
              </a:tr>
              <a:tr h="0">
                <a:tc>
                  <a:txBody>
                    <a:bodyPr/>
                    <a:lstStyle/>
                    <a:p>
                      <a:pPr algn="l" fontAlgn="t"/>
                      <a:r>
                        <a:rPr lang="en-GB" sz="1400" b="0">
                          <a:effectLst/>
                        </a:rPr>
                        <a:t>1928</a:t>
                      </a:r>
                    </a:p>
                  </a:txBody>
                  <a:tcPr marL="67733" marR="67733" marT="67733" marB="67733"/>
                </a:tc>
                <a:tc>
                  <a:txBody>
                    <a:bodyPr/>
                    <a:lstStyle/>
                    <a:p>
                      <a:pPr algn="l" fontAlgn="t"/>
                      <a:r>
                        <a:rPr lang="en-GB" sz="1400" b="0">
                          <a:effectLst/>
                        </a:rPr>
                        <a:t>R Carnap</a:t>
                      </a:r>
                    </a:p>
                  </a:txBody>
                  <a:tcPr marL="67733" marR="67733" marT="67733" marB="67733"/>
                </a:tc>
                <a:tc>
                  <a:txBody>
                    <a:bodyPr/>
                    <a:lstStyle/>
                    <a:p>
                      <a:pPr algn="l" fontAlgn="t"/>
                      <a:r>
                        <a:rPr lang="en-GB" sz="1400" b="0" dirty="0">
                          <a:effectLst/>
                        </a:rPr>
                        <a:t>Der </a:t>
                      </a:r>
                      <a:r>
                        <a:rPr lang="en-GB" sz="1400" b="0" dirty="0" err="1">
                          <a:effectLst/>
                        </a:rPr>
                        <a:t>logische</a:t>
                      </a:r>
                      <a:r>
                        <a:rPr lang="en-GB" sz="1400" b="0" dirty="0">
                          <a:effectLst/>
                        </a:rPr>
                        <a:t> Aufbau der Welt. </a:t>
                      </a:r>
                      <a:r>
                        <a:rPr lang="en-GB" sz="1400" b="0" dirty="0" err="1">
                          <a:effectLst/>
                        </a:rPr>
                        <a:t>Weltkreis</a:t>
                      </a:r>
                      <a:r>
                        <a:rPr lang="en-GB" sz="1400" b="0" dirty="0">
                          <a:effectLst/>
                        </a:rPr>
                        <a:t>-Verlag, Berlin.</a:t>
                      </a:r>
                    </a:p>
                  </a:txBody>
                  <a:tcPr marL="67733" marR="67733" marT="67733" marB="67733"/>
                </a:tc>
                <a:extLst>
                  <a:ext uri="{0D108BD9-81ED-4DB2-BD59-A6C34878D82A}">
                    <a16:rowId xmlns:a16="http://schemas.microsoft.com/office/drawing/2014/main" val="2334278150"/>
                  </a:ext>
                </a:extLst>
              </a:tr>
              <a:tr h="207136">
                <a:tc>
                  <a:txBody>
                    <a:bodyPr/>
                    <a:lstStyle/>
                    <a:p>
                      <a:pPr algn="l" fontAlgn="t"/>
                      <a:r>
                        <a:rPr lang="en-GB" sz="1400" b="0">
                          <a:effectLst/>
                        </a:rPr>
                        <a:t>1928</a:t>
                      </a:r>
                    </a:p>
                  </a:txBody>
                  <a:tcPr marL="67733" marR="67733" marT="67733" marB="67733"/>
                </a:tc>
                <a:tc>
                  <a:txBody>
                    <a:bodyPr/>
                    <a:lstStyle/>
                    <a:p>
                      <a:pPr algn="l" fontAlgn="t"/>
                      <a:r>
                        <a:rPr lang="en-GB" sz="1400" b="0">
                          <a:effectLst/>
                        </a:rPr>
                        <a:t>H. Reichenbach </a:t>
                      </a:r>
                    </a:p>
                  </a:txBody>
                  <a:tcPr marL="67733" marR="67733" marT="67733" marB="67733"/>
                </a:tc>
                <a:tc>
                  <a:txBody>
                    <a:bodyPr/>
                    <a:lstStyle/>
                    <a:p>
                      <a:pPr algn="l" fontAlgn="t"/>
                      <a:r>
                        <a:rPr lang="en-GB" sz="1400" b="0" dirty="0">
                          <a:effectLst/>
                        </a:rPr>
                        <a:t>Philosophie der </a:t>
                      </a:r>
                      <a:r>
                        <a:rPr lang="en-GB" sz="1400" b="0" dirty="0" err="1">
                          <a:effectLst/>
                        </a:rPr>
                        <a:t>Raum</a:t>
                      </a:r>
                      <a:r>
                        <a:rPr lang="en-GB" sz="1400" b="0" dirty="0">
                          <a:effectLst/>
                        </a:rPr>
                        <a:t>-Zeit-</a:t>
                      </a:r>
                      <a:r>
                        <a:rPr lang="en-GB" sz="1400" b="0" dirty="0" err="1">
                          <a:effectLst/>
                        </a:rPr>
                        <a:t>Lehre</a:t>
                      </a:r>
                      <a:r>
                        <a:rPr lang="en-GB" sz="1400" b="0" dirty="0">
                          <a:effectLst/>
                        </a:rPr>
                        <a:t>, Walter de Gruyter, Berlin and Leipzig. </a:t>
                      </a:r>
                    </a:p>
                  </a:txBody>
                  <a:tcPr marL="67733" marR="67733" marT="67733" marB="67733"/>
                </a:tc>
                <a:extLst>
                  <a:ext uri="{0D108BD9-81ED-4DB2-BD59-A6C34878D82A}">
                    <a16:rowId xmlns:a16="http://schemas.microsoft.com/office/drawing/2014/main" val="2131912237"/>
                  </a:ext>
                </a:extLst>
              </a:tr>
              <a:tr h="0">
                <a:tc>
                  <a:txBody>
                    <a:bodyPr/>
                    <a:lstStyle/>
                    <a:p>
                      <a:pPr algn="l" fontAlgn="t"/>
                      <a:r>
                        <a:rPr lang="en-GB" sz="1400" b="0">
                          <a:effectLst/>
                        </a:rPr>
                        <a:t>1937</a:t>
                      </a:r>
                    </a:p>
                  </a:txBody>
                  <a:tcPr marL="67733" marR="67733" marT="67733" marB="67733"/>
                </a:tc>
                <a:tc>
                  <a:txBody>
                    <a:bodyPr/>
                    <a:lstStyle/>
                    <a:p>
                      <a:pPr algn="l" fontAlgn="t"/>
                      <a:r>
                        <a:rPr lang="en-GB" sz="1400" b="0">
                          <a:effectLst/>
                        </a:rPr>
                        <a:t>J. Woodger</a:t>
                      </a:r>
                    </a:p>
                  </a:txBody>
                  <a:tcPr marL="67733" marR="67733" marT="67733" marB="67733"/>
                </a:tc>
                <a:tc>
                  <a:txBody>
                    <a:bodyPr/>
                    <a:lstStyle/>
                    <a:p>
                      <a:pPr algn="l" fontAlgn="t"/>
                      <a:r>
                        <a:rPr lang="en-US" sz="1400" b="0" dirty="0">
                          <a:effectLst/>
                        </a:rPr>
                        <a:t>The axiomatic method in biology. Cambridge</a:t>
                      </a:r>
                    </a:p>
                  </a:txBody>
                  <a:tcPr marL="67733" marR="67733" marT="67733" marB="67733"/>
                </a:tc>
                <a:extLst>
                  <a:ext uri="{0D108BD9-81ED-4DB2-BD59-A6C34878D82A}">
                    <a16:rowId xmlns:a16="http://schemas.microsoft.com/office/drawing/2014/main" val="3721431552"/>
                  </a:ext>
                </a:extLst>
              </a:tr>
            </a:tbl>
          </a:graphicData>
        </a:graphic>
      </p:graphicFrame>
      <p:sp>
        <p:nvSpPr>
          <p:cNvPr id="6" name="TextBox 5">
            <a:extLst>
              <a:ext uri="{FF2B5EF4-FFF2-40B4-BE49-F238E27FC236}">
                <a16:creationId xmlns:a16="http://schemas.microsoft.com/office/drawing/2014/main" id="{31FB927F-6A9A-4F4F-BA8D-0EDAE4C64D51}"/>
              </a:ext>
            </a:extLst>
          </p:cNvPr>
          <p:cNvSpPr txBox="1"/>
          <p:nvPr/>
        </p:nvSpPr>
        <p:spPr>
          <a:xfrm>
            <a:off x="838202" y="2340935"/>
            <a:ext cx="1416620" cy="1323439"/>
          </a:xfrm>
          <a:prstGeom prst="rect">
            <a:avLst/>
          </a:prstGeom>
          <a:noFill/>
        </p:spPr>
        <p:txBody>
          <a:bodyPr wrap="square" rtlCol="0">
            <a:spAutoFit/>
          </a:bodyPr>
          <a:lstStyle/>
          <a:p>
            <a:pPr algn="r"/>
            <a:r>
              <a:rPr lang="en-US" sz="2000" dirty="0"/>
              <a:t>The first half of the 20</a:t>
            </a:r>
            <a:r>
              <a:rPr lang="en-US" sz="2000" baseline="30000" dirty="0"/>
              <a:t>th</a:t>
            </a:r>
            <a:r>
              <a:rPr lang="en-US" sz="2000" dirty="0"/>
              <a:t> century</a:t>
            </a:r>
            <a:endParaRPr lang="en-GB" sz="2000" dirty="0"/>
          </a:p>
        </p:txBody>
      </p:sp>
      <p:pic>
        <p:nvPicPr>
          <p:cNvPr id="3" name="Picture 2">
            <a:extLst>
              <a:ext uri="{FF2B5EF4-FFF2-40B4-BE49-F238E27FC236}">
                <a16:creationId xmlns:a16="http://schemas.microsoft.com/office/drawing/2014/main" id="{D46DB5BE-D857-FB8A-0184-38F88EB416A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7328" y="6042737"/>
            <a:ext cx="1080120" cy="815263"/>
          </a:xfrm>
          <a:prstGeom prst="rect">
            <a:avLst/>
          </a:prstGeom>
        </p:spPr>
      </p:pic>
      <p:sp>
        <p:nvSpPr>
          <p:cNvPr id="2" name="Rectangle 1">
            <a:extLst>
              <a:ext uri="{FF2B5EF4-FFF2-40B4-BE49-F238E27FC236}">
                <a16:creationId xmlns:a16="http://schemas.microsoft.com/office/drawing/2014/main" id="{46DAC522-7014-4FF4-9D2E-1369EEF7AC7B}"/>
              </a:ext>
            </a:extLst>
          </p:cNvPr>
          <p:cNvSpPr/>
          <p:nvPr/>
        </p:nvSpPr>
        <p:spPr>
          <a:xfrm>
            <a:off x="0" y="-9984"/>
            <a:ext cx="12192000" cy="6867983"/>
          </a:xfrm>
          <a:prstGeom prst="rect">
            <a:avLst/>
          </a:prstGeom>
          <a:solidFill>
            <a:schemeClr val="accent6">
              <a:lumMod val="20000"/>
              <a:lumOff val="8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a:extLst>
              <a:ext uri="{FF2B5EF4-FFF2-40B4-BE49-F238E27FC236}">
                <a16:creationId xmlns:a16="http://schemas.microsoft.com/office/drawing/2014/main" id="{4DF1C867-7F2A-A6A7-CF0C-62BD670C4B9D}"/>
              </a:ext>
            </a:extLst>
          </p:cNvPr>
          <p:cNvSpPr>
            <a:spLocks noGrp="1"/>
          </p:cNvSpPr>
          <p:nvPr>
            <p:ph type="sldNum" sz="quarter" idx="10"/>
          </p:nvPr>
        </p:nvSpPr>
        <p:spPr/>
        <p:txBody>
          <a:bodyPr/>
          <a:lstStyle/>
          <a:p>
            <a:pPr>
              <a:defRPr/>
            </a:pPr>
            <a:fld id="{5BB4BE56-62DA-4504-B58B-A51906D16A6E}" type="slidenum">
              <a:rPr lang="en-GB" smtClean="0"/>
              <a:pPr>
                <a:defRPr/>
              </a:pPr>
              <a:t>33</a:t>
            </a:fld>
            <a:endParaRPr lang="en-GB" dirty="0"/>
          </a:p>
        </p:txBody>
      </p:sp>
    </p:spTree>
    <p:extLst>
      <p:ext uri="{BB962C8B-B14F-4D97-AF65-F5344CB8AC3E}">
        <p14:creationId xmlns:p14="http://schemas.microsoft.com/office/powerpoint/2010/main" val="2836821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EAFC1-764F-4986-A9B8-A08B98BEB209}"/>
              </a:ext>
            </a:extLst>
          </p:cNvPr>
          <p:cNvSpPr>
            <a:spLocks noGrp="1"/>
          </p:cNvSpPr>
          <p:nvPr>
            <p:ph type="title"/>
          </p:nvPr>
        </p:nvSpPr>
        <p:spPr>
          <a:xfrm>
            <a:off x="1127448" y="136446"/>
            <a:ext cx="10778805" cy="792242"/>
          </a:xfrm>
        </p:spPr>
        <p:txBody>
          <a:bodyPr/>
          <a:lstStyle/>
          <a:p>
            <a:r>
              <a:rPr lang="en-US" sz="2500" dirty="0"/>
              <a:t>A brief history of the developments in four dimensionalism:</a:t>
            </a:r>
            <a:br>
              <a:rPr lang="en-US" sz="2500" dirty="0"/>
            </a:br>
            <a:r>
              <a:rPr lang="en-US" sz="2500" dirty="0"/>
              <a:t>selected major publications - II</a:t>
            </a:r>
            <a:endParaRPr lang="en-GB" sz="2500" dirty="0"/>
          </a:p>
        </p:txBody>
      </p:sp>
      <p:graphicFrame>
        <p:nvGraphicFramePr>
          <p:cNvPr id="3" name="Table 3">
            <a:extLst>
              <a:ext uri="{FF2B5EF4-FFF2-40B4-BE49-F238E27FC236}">
                <a16:creationId xmlns:a16="http://schemas.microsoft.com/office/drawing/2014/main" id="{70368DC0-D9F2-44FA-B095-885FD9C5406E}"/>
              </a:ext>
            </a:extLst>
          </p:cNvPr>
          <p:cNvGraphicFramePr>
            <a:graphicFrameLocks noGrp="1"/>
          </p:cNvGraphicFramePr>
          <p:nvPr>
            <p:extLst>
              <p:ext uri="{D42A27DB-BD31-4B8C-83A1-F6EECF244321}">
                <p14:modId xmlns:p14="http://schemas.microsoft.com/office/powerpoint/2010/main" val="4171330259"/>
              </p:ext>
            </p:extLst>
          </p:nvPr>
        </p:nvGraphicFramePr>
        <p:xfrm>
          <a:off x="2494923" y="1124745"/>
          <a:ext cx="8043527" cy="4890334"/>
        </p:xfrm>
        <a:graphic>
          <a:graphicData uri="http://schemas.openxmlformats.org/drawingml/2006/table">
            <a:tbl>
              <a:tblPr firstRow="1" bandRow="1">
                <a:tableStyleId>{5C22544A-7EE6-4342-B048-85BDC9FD1C3A}</a:tableStyleId>
              </a:tblPr>
              <a:tblGrid>
                <a:gridCol w="502801">
                  <a:extLst>
                    <a:ext uri="{9D8B030D-6E8A-4147-A177-3AD203B41FA5}">
                      <a16:colId xmlns:a16="http://schemas.microsoft.com/office/drawing/2014/main" val="1900383442"/>
                    </a:ext>
                  </a:extLst>
                </a:gridCol>
                <a:gridCol w="1150013">
                  <a:extLst>
                    <a:ext uri="{9D8B030D-6E8A-4147-A177-3AD203B41FA5}">
                      <a16:colId xmlns:a16="http://schemas.microsoft.com/office/drawing/2014/main" val="2573155738"/>
                    </a:ext>
                  </a:extLst>
                </a:gridCol>
                <a:gridCol w="6390713">
                  <a:extLst>
                    <a:ext uri="{9D8B030D-6E8A-4147-A177-3AD203B41FA5}">
                      <a16:colId xmlns:a16="http://schemas.microsoft.com/office/drawing/2014/main" val="3757798587"/>
                    </a:ext>
                  </a:extLst>
                </a:gridCol>
              </a:tblGrid>
              <a:tr h="0">
                <a:tc>
                  <a:txBody>
                    <a:bodyPr/>
                    <a:lstStyle/>
                    <a:p>
                      <a:pPr algn="l" fontAlgn="t"/>
                      <a:r>
                        <a:rPr lang="en-GB" sz="800" b="1" dirty="0">
                          <a:effectLst/>
                        </a:rPr>
                        <a:t>Year</a:t>
                      </a:r>
                      <a:endParaRPr lang="en-GB" sz="800" b="0" dirty="0">
                        <a:effectLst/>
                      </a:endParaRPr>
                    </a:p>
                  </a:txBody>
                  <a:tcPr marL="67733" marR="67733" marT="67733" marB="67733"/>
                </a:tc>
                <a:tc>
                  <a:txBody>
                    <a:bodyPr/>
                    <a:lstStyle/>
                    <a:p>
                      <a:pPr algn="l" fontAlgn="t"/>
                      <a:r>
                        <a:rPr lang="en-GB" sz="800" b="1" dirty="0">
                          <a:effectLst/>
                        </a:rPr>
                        <a:t>Author</a:t>
                      </a:r>
                      <a:endParaRPr lang="en-GB" sz="800" b="0" dirty="0">
                        <a:effectLst/>
                      </a:endParaRPr>
                    </a:p>
                  </a:txBody>
                  <a:tcPr marL="67733" marR="67733" marT="67733" marB="67733"/>
                </a:tc>
                <a:tc>
                  <a:txBody>
                    <a:bodyPr/>
                    <a:lstStyle/>
                    <a:p>
                      <a:pPr algn="l" fontAlgn="t"/>
                      <a:r>
                        <a:rPr lang="en-GB" sz="800" b="1" dirty="0">
                          <a:effectLst/>
                        </a:rPr>
                        <a:t>Publications</a:t>
                      </a:r>
                      <a:endParaRPr lang="en-GB" sz="800" b="0" dirty="0">
                        <a:effectLst/>
                      </a:endParaRPr>
                    </a:p>
                  </a:txBody>
                  <a:tcPr marL="67733" marR="67733" marT="67733" marB="67733"/>
                </a:tc>
                <a:extLst>
                  <a:ext uri="{0D108BD9-81ED-4DB2-BD59-A6C34878D82A}">
                    <a16:rowId xmlns:a16="http://schemas.microsoft.com/office/drawing/2014/main" val="1579479503"/>
                  </a:ext>
                </a:extLst>
              </a:tr>
              <a:tr h="0">
                <a:tc>
                  <a:txBody>
                    <a:bodyPr/>
                    <a:lstStyle/>
                    <a:p>
                      <a:pPr algn="l" fontAlgn="t"/>
                      <a:r>
                        <a:rPr lang="en-GB" sz="800" b="0">
                          <a:effectLst/>
                        </a:rPr>
                        <a:t>1950</a:t>
                      </a:r>
                    </a:p>
                  </a:txBody>
                  <a:tcPr marL="67733" marR="67733" marT="67733" marB="67733"/>
                </a:tc>
                <a:tc>
                  <a:txBody>
                    <a:bodyPr/>
                    <a:lstStyle/>
                    <a:p>
                      <a:pPr algn="l" fontAlgn="t"/>
                      <a:r>
                        <a:rPr lang="en-GB" sz="800" b="0" dirty="0">
                          <a:effectLst/>
                        </a:rPr>
                        <a:t>W.V.O. Quine</a:t>
                      </a:r>
                    </a:p>
                  </a:txBody>
                  <a:tcPr marL="67733" marR="67733" marT="67733" marB="67733"/>
                </a:tc>
                <a:tc>
                  <a:txBody>
                    <a:bodyPr/>
                    <a:lstStyle/>
                    <a:p>
                      <a:pPr algn="l" fontAlgn="t"/>
                      <a:r>
                        <a:rPr lang="en-US" sz="800" b="0" dirty="0">
                          <a:effectLst/>
                        </a:rPr>
                        <a:t>Methods of Logic. Holt, Rinehart &amp; Winston, New York.</a:t>
                      </a:r>
                    </a:p>
                  </a:txBody>
                  <a:tcPr marL="67733" marR="67733" marT="67733" marB="67733"/>
                </a:tc>
                <a:extLst>
                  <a:ext uri="{0D108BD9-81ED-4DB2-BD59-A6C34878D82A}">
                    <a16:rowId xmlns:a16="http://schemas.microsoft.com/office/drawing/2014/main" val="1698811032"/>
                  </a:ext>
                </a:extLst>
              </a:tr>
              <a:tr h="0">
                <a:tc>
                  <a:txBody>
                    <a:bodyPr/>
                    <a:lstStyle/>
                    <a:p>
                      <a:pPr algn="l" fontAlgn="t"/>
                      <a:r>
                        <a:rPr lang="en-GB" sz="800" b="0" dirty="0">
                          <a:effectLst/>
                        </a:rPr>
                        <a:t>1951</a:t>
                      </a:r>
                    </a:p>
                  </a:txBody>
                  <a:tcPr marL="67733" marR="67733" marT="67733" marB="67733"/>
                </a:tc>
                <a:tc>
                  <a:txBody>
                    <a:bodyPr/>
                    <a:lstStyle/>
                    <a:p>
                      <a:pPr algn="l" fontAlgn="t"/>
                      <a:r>
                        <a:rPr lang="en-GB" sz="800" b="0">
                          <a:effectLst/>
                        </a:rPr>
                        <a:t>N. Goodman</a:t>
                      </a:r>
                    </a:p>
                  </a:txBody>
                  <a:tcPr marL="67733" marR="67733" marT="67733" marB="67733"/>
                </a:tc>
                <a:tc>
                  <a:txBody>
                    <a:bodyPr/>
                    <a:lstStyle/>
                    <a:p>
                      <a:pPr algn="l" fontAlgn="t"/>
                      <a:r>
                        <a:rPr lang="en-US" sz="800" b="0" dirty="0">
                          <a:effectLst/>
                        </a:rPr>
                        <a:t>Goodman, N., The Structure of Appearance. Harvard University Press, Cambridge (MA).</a:t>
                      </a:r>
                    </a:p>
                  </a:txBody>
                  <a:tcPr marL="67733" marR="67733" marT="67733" marB="67733"/>
                </a:tc>
                <a:extLst>
                  <a:ext uri="{0D108BD9-81ED-4DB2-BD59-A6C34878D82A}">
                    <a16:rowId xmlns:a16="http://schemas.microsoft.com/office/drawing/2014/main" val="1090794384"/>
                  </a:ext>
                </a:extLst>
              </a:tr>
              <a:tr h="0">
                <a:tc>
                  <a:txBody>
                    <a:bodyPr/>
                    <a:lstStyle/>
                    <a:p>
                      <a:pPr algn="l" fontAlgn="t"/>
                      <a:r>
                        <a:rPr lang="en-GB" sz="800" b="0" dirty="0">
                          <a:effectLst/>
                        </a:rPr>
                        <a:t>1955</a:t>
                      </a:r>
                    </a:p>
                  </a:txBody>
                  <a:tcPr marL="67733" marR="67733" marT="67733" marB="67733"/>
                </a:tc>
                <a:tc>
                  <a:txBody>
                    <a:bodyPr/>
                    <a:lstStyle/>
                    <a:p>
                      <a:pPr algn="l" fontAlgn="t"/>
                      <a:r>
                        <a:rPr lang="en-GB" sz="800" b="0">
                          <a:effectLst/>
                        </a:rPr>
                        <a:t>Taylor</a:t>
                      </a:r>
                    </a:p>
                  </a:txBody>
                  <a:tcPr marL="67733" marR="67733" marT="67733" marB="67733"/>
                </a:tc>
                <a:tc>
                  <a:txBody>
                    <a:bodyPr/>
                    <a:lstStyle/>
                    <a:p>
                      <a:pPr algn="l" fontAlgn="t"/>
                      <a:r>
                        <a:rPr lang="en-US" sz="800" b="0">
                          <a:effectLst/>
                        </a:rPr>
                        <a:t>Spatial and temporal analogues and the concept of identity. The Journal of Philosophy, 52: 599–612.</a:t>
                      </a:r>
                    </a:p>
                  </a:txBody>
                  <a:tcPr marL="67733" marR="67733" marT="67733" marB="67733"/>
                </a:tc>
                <a:extLst>
                  <a:ext uri="{0D108BD9-81ED-4DB2-BD59-A6C34878D82A}">
                    <a16:rowId xmlns:a16="http://schemas.microsoft.com/office/drawing/2014/main" val="4008464543"/>
                  </a:ext>
                </a:extLst>
              </a:tr>
              <a:tr h="0">
                <a:tc>
                  <a:txBody>
                    <a:bodyPr/>
                    <a:lstStyle/>
                    <a:p>
                      <a:pPr algn="l" fontAlgn="t"/>
                      <a:r>
                        <a:rPr lang="en-GB" sz="800" b="0">
                          <a:effectLst/>
                        </a:rPr>
                        <a:t>1955</a:t>
                      </a:r>
                    </a:p>
                  </a:txBody>
                  <a:tcPr marL="67733" marR="67733" marT="67733" marB="67733"/>
                </a:tc>
                <a:tc>
                  <a:txBody>
                    <a:bodyPr/>
                    <a:lstStyle/>
                    <a:p>
                      <a:pPr algn="l" fontAlgn="t"/>
                      <a:r>
                        <a:rPr lang="en-GB" sz="800" b="0">
                          <a:effectLst/>
                        </a:rPr>
                        <a:t>J. J. C. Smart</a:t>
                      </a:r>
                    </a:p>
                  </a:txBody>
                  <a:tcPr marL="67733" marR="67733" marT="67733" marB="67733"/>
                </a:tc>
                <a:tc>
                  <a:txBody>
                    <a:bodyPr/>
                    <a:lstStyle/>
                    <a:p>
                      <a:pPr algn="l" fontAlgn="t"/>
                      <a:r>
                        <a:rPr lang="en-US" sz="800" b="0">
                          <a:effectLst/>
                        </a:rPr>
                        <a:t>Spatialising time. Mind, 64: 239–241.</a:t>
                      </a:r>
                    </a:p>
                  </a:txBody>
                  <a:tcPr marL="67733" marR="67733" marT="67733" marB="67733"/>
                </a:tc>
                <a:extLst>
                  <a:ext uri="{0D108BD9-81ED-4DB2-BD59-A6C34878D82A}">
                    <a16:rowId xmlns:a16="http://schemas.microsoft.com/office/drawing/2014/main" val="4202046018"/>
                  </a:ext>
                </a:extLst>
              </a:tr>
              <a:tr h="0">
                <a:tc>
                  <a:txBody>
                    <a:bodyPr/>
                    <a:lstStyle/>
                    <a:p>
                      <a:pPr algn="l" fontAlgn="t"/>
                      <a:r>
                        <a:rPr lang="en-GB" sz="800" b="0">
                          <a:effectLst/>
                        </a:rPr>
                        <a:t>1967</a:t>
                      </a:r>
                    </a:p>
                  </a:txBody>
                  <a:tcPr marL="67733" marR="67733" marT="67733" marB="67733"/>
                </a:tc>
                <a:tc>
                  <a:txBody>
                    <a:bodyPr/>
                    <a:lstStyle/>
                    <a:p>
                      <a:pPr algn="l" fontAlgn="t"/>
                      <a:r>
                        <a:rPr lang="en-GB" sz="800" b="0">
                          <a:effectLst/>
                        </a:rPr>
                        <a:t>H. Putnam</a:t>
                      </a:r>
                    </a:p>
                  </a:txBody>
                  <a:tcPr marL="67733" marR="67733" marT="67733" marB="67733"/>
                </a:tc>
                <a:tc>
                  <a:txBody>
                    <a:bodyPr/>
                    <a:lstStyle/>
                    <a:p>
                      <a:pPr algn="l" fontAlgn="t"/>
                      <a:r>
                        <a:rPr lang="en-US" sz="800" b="0">
                          <a:effectLst/>
                        </a:rPr>
                        <a:t>Time and physical geometry, Journal of Philosophy 64 (8):240-247.</a:t>
                      </a:r>
                    </a:p>
                  </a:txBody>
                  <a:tcPr marL="67733" marR="67733" marT="67733" marB="67733"/>
                </a:tc>
                <a:extLst>
                  <a:ext uri="{0D108BD9-81ED-4DB2-BD59-A6C34878D82A}">
                    <a16:rowId xmlns:a16="http://schemas.microsoft.com/office/drawing/2014/main" val="589161620"/>
                  </a:ext>
                </a:extLst>
              </a:tr>
              <a:tr h="0">
                <a:tc>
                  <a:txBody>
                    <a:bodyPr/>
                    <a:lstStyle/>
                    <a:p>
                      <a:pPr algn="l" fontAlgn="t"/>
                      <a:r>
                        <a:rPr lang="en-GB" sz="800" b="0">
                          <a:effectLst/>
                        </a:rPr>
                        <a:t>1971</a:t>
                      </a:r>
                    </a:p>
                  </a:txBody>
                  <a:tcPr marL="67733" marR="67733" marT="67733" marB="67733"/>
                </a:tc>
                <a:tc>
                  <a:txBody>
                    <a:bodyPr/>
                    <a:lstStyle/>
                    <a:p>
                      <a:pPr algn="l" fontAlgn="t"/>
                      <a:r>
                        <a:rPr lang="en-GB" sz="800" b="0">
                          <a:effectLst/>
                        </a:rPr>
                        <a:t>D. K. Lewis</a:t>
                      </a:r>
                    </a:p>
                  </a:txBody>
                  <a:tcPr marL="67733" marR="67733" marT="67733" marB="67733"/>
                </a:tc>
                <a:tc>
                  <a:txBody>
                    <a:bodyPr/>
                    <a:lstStyle/>
                    <a:p>
                      <a:pPr algn="l" fontAlgn="t"/>
                      <a:r>
                        <a:rPr lang="en-US" sz="800" b="0">
                          <a:effectLst/>
                        </a:rPr>
                        <a:t>Counterparts of persons and their bodies. The Journal of Philosophy, 68: 203–211.</a:t>
                      </a:r>
                    </a:p>
                  </a:txBody>
                  <a:tcPr marL="67733" marR="67733" marT="67733" marB="67733"/>
                </a:tc>
                <a:extLst>
                  <a:ext uri="{0D108BD9-81ED-4DB2-BD59-A6C34878D82A}">
                    <a16:rowId xmlns:a16="http://schemas.microsoft.com/office/drawing/2014/main" val="1159933473"/>
                  </a:ext>
                </a:extLst>
              </a:tr>
              <a:tr h="0">
                <a:tc>
                  <a:txBody>
                    <a:bodyPr/>
                    <a:lstStyle/>
                    <a:p>
                      <a:pPr algn="l" fontAlgn="t"/>
                      <a:r>
                        <a:rPr lang="en-GB" sz="800" b="0">
                          <a:effectLst/>
                        </a:rPr>
                        <a:t>1972</a:t>
                      </a:r>
                    </a:p>
                  </a:txBody>
                  <a:tcPr marL="67733" marR="67733" marT="67733" marB="67733"/>
                </a:tc>
                <a:tc>
                  <a:txBody>
                    <a:bodyPr/>
                    <a:lstStyle/>
                    <a:p>
                      <a:pPr algn="l" fontAlgn="t"/>
                      <a:r>
                        <a:rPr lang="en-GB" sz="800" b="0">
                          <a:effectLst/>
                        </a:rPr>
                        <a:t>J. J. C. Smart</a:t>
                      </a:r>
                    </a:p>
                  </a:txBody>
                  <a:tcPr marL="67733" marR="67733" marT="67733" marB="67733"/>
                </a:tc>
                <a:tc>
                  <a:txBody>
                    <a:bodyPr/>
                    <a:lstStyle/>
                    <a:p>
                      <a:pPr algn="l" fontAlgn="t"/>
                      <a:r>
                        <a:rPr lang="en-US" sz="800" b="0" dirty="0">
                          <a:effectLst/>
                        </a:rPr>
                        <a:t>Space-time and individuals. In Rudner, R. S. and Scheffler, I., eds., Logic and Art</a:t>
                      </a:r>
                    </a:p>
                  </a:txBody>
                  <a:tcPr marL="67733" marR="67733" marT="67733" marB="67733"/>
                </a:tc>
                <a:extLst>
                  <a:ext uri="{0D108BD9-81ED-4DB2-BD59-A6C34878D82A}">
                    <a16:rowId xmlns:a16="http://schemas.microsoft.com/office/drawing/2014/main" val="1731063549"/>
                  </a:ext>
                </a:extLst>
              </a:tr>
              <a:tr h="0">
                <a:tc>
                  <a:txBody>
                    <a:bodyPr/>
                    <a:lstStyle/>
                    <a:p>
                      <a:pPr algn="l" fontAlgn="t"/>
                      <a:r>
                        <a:rPr lang="en-GB" sz="800" b="0">
                          <a:effectLst/>
                        </a:rPr>
                        <a:t>1976</a:t>
                      </a:r>
                    </a:p>
                  </a:txBody>
                  <a:tcPr marL="67733" marR="67733" marT="67733" marB="67733"/>
                </a:tc>
                <a:tc>
                  <a:txBody>
                    <a:bodyPr/>
                    <a:lstStyle/>
                    <a:p>
                      <a:pPr algn="l" fontAlgn="t"/>
                      <a:r>
                        <a:rPr lang="en-GB" sz="800" b="0">
                          <a:effectLst/>
                        </a:rPr>
                        <a:t>H. W. Noonan </a:t>
                      </a:r>
                    </a:p>
                  </a:txBody>
                  <a:tcPr marL="67733" marR="67733" marT="67733" marB="67733"/>
                </a:tc>
                <a:tc>
                  <a:txBody>
                    <a:bodyPr/>
                    <a:lstStyle/>
                    <a:p>
                      <a:pPr algn="l" fontAlgn="t"/>
                      <a:r>
                        <a:rPr lang="en-US" sz="800" b="0">
                          <a:effectLst/>
                        </a:rPr>
                        <a:t>The four-dimensional world. Analysis, 37: 32–39.</a:t>
                      </a:r>
                    </a:p>
                  </a:txBody>
                  <a:tcPr marL="67733" marR="67733" marT="67733" marB="67733"/>
                </a:tc>
                <a:extLst>
                  <a:ext uri="{0D108BD9-81ED-4DB2-BD59-A6C34878D82A}">
                    <a16:rowId xmlns:a16="http://schemas.microsoft.com/office/drawing/2014/main" val="430308979"/>
                  </a:ext>
                </a:extLst>
              </a:tr>
              <a:tr h="0">
                <a:tc>
                  <a:txBody>
                    <a:bodyPr/>
                    <a:lstStyle/>
                    <a:p>
                      <a:pPr algn="l" fontAlgn="t"/>
                      <a:r>
                        <a:rPr lang="en-GB" sz="800" b="0">
                          <a:effectLst/>
                        </a:rPr>
                        <a:t>1980</a:t>
                      </a:r>
                    </a:p>
                  </a:txBody>
                  <a:tcPr marL="67733" marR="67733" marT="67733" marB="67733"/>
                </a:tc>
                <a:tc>
                  <a:txBody>
                    <a:bodyPr/>
                    <a:lstStyle/>
                    <a:p>
                      <a:pPr algn="l" fontAlgn="t"/>
                      <a:r>
                        <a:rPr lang="en-GB" sz="800" b="0">
                          <a:effectLst/>
                        </a:rPr>
                        <a:t>H. W. Noonan </a:t>
                      </a:r>
                    </a:p>
                  </a:txBody>
                  <a:tcPr marL="67733" marR="67733" marT="67733" marB="67733"/>
                </a:tc>
                <a:tc>
                  <a:txBody>
                    <a:bodyPr/>
                    <a:lstStyle/>
                    <a:p>
                      <a:pPr algn="l" fontAlgn="t"/>
                      <a:r>
                        <a:rPr lang="en-US" sz="800" b="0" dirty="0">
                          <a:effectLst/>
                        </a:rPr>
                        <a:t>Objects and Identity. An Examination of the Relative Identity Thesis and Its Consequences. </a:t>
                      </a:r>
                      <a:r>
                        <a:rPr lang="en-US" sz="800" b="0" dirty="0" err="1">
                          <a:effectLst/>
                        </a:rPr>
                        <a:t>Nijhoff</a:t>
                      </a:r>
                      <a:endParaRPr lang="en-US" sz="800" b="0" dirty="0">
                        <a:effectLst/>
                      </a:endParaRPr>
                    </a:p>
                  </a:txBody>
                  <a:tcPr marL="67733" marR="67733" marT="67733" marB="67733"/>
                </a:tc>
                <a:extLst>
                  <a:ext uri="{0D108BD9-81ED-4DB2-BD59-A6C34878D82A}">
                    <a16:rowId xmlns:a16="http://schemas.microsoft.com/office/drawing/2014/main" val="1648294146"/>
                  </a:ext>
                </a:extLst>
              </a:tr>
              <a:tr h="0">
                <a:tc>
                  <a:txBody>
                    <a:bodyPr/>
                    <a:lstStyle/>
                    <a:p>
                      <a:pPr algn="l" fontAlgn="t"/>
                      <a:r>
                        <a:rPr lang="en-GB" sz="800" b="0">
                          <a:effectLst/>
                        </a:rPr>
                        <a:t>1986</a:t>
                      </a:r>
                    </a:p>
                  </a:txBody>
                  <a:tcPr marL="67733" marR="67733" marT="67733" marB="67733"/>
                </a:tc>
                <a:tc>
                  <a:txBody>
                    <a:bodyPr/>
                    <a:lstStyle/>
                    <a:p>
                      <a:pPr algn="l" fontAlgn="t"/>
                      <a:r>
                        <a:rPr lang="en-GB" sz="800" b="0">
                          <a:effectLst/>
                        </a:rPr>
                        <a:t>D. K. Lewis</a:t>
                      </a:r>
                    </a:p>
                  </a:txBody>
                  <a:tcPr marL="67733" marR="67733" marT="67733" marB="67733"/>
                </a:tc>
                <a:tc>
                  <a:txBody>
                    <a:bodyPr/>
                    <a:lstStyle/>
                    <a:p>
                      <a:pPr algn="l" fontAlgn="t"/>
                      <a:r>
                        <a:rPr lang="en-US" sz="800" b="0">
                          <a:effectLst/>
                        </a:rPr>
                        <a:t>On the Plurality of Worlds. Blackwell, Oxford.</a:t>
                      </a:r>
                    </a:p>
                  </a:txBody>
                  <a:tcPr marL="67733" marR="67733" marT="67733" marB="67733"/>
                </a:tc>
                <a:extLst>
                  <a:ext uri="{0D108BD9-81ED-4DB2-BD59-A6C34878D82A}">
                    <a16:rowId xmlns:a16="http://schemas.microsoft.com/office/drawing/2014/main" val="1792974537"/>
                  </a:ext>
                </a:extLst>
              </a:tr>
              <a:tr h="0">
                <a:tc>
                  <a:txBody>
                    <a:bodyPr/>
                    <a:lstStyle/>
                    <a:p>
                      <a:pPr algn="l" fontAlgn="t"/>
                      <a:r>
                        <a:rPr lang="en-GB" sz="800" b="0">
                          <a:effectLst/>
                        </a:rPr>
                        <a:t>1980</a:t>
                      </a:r>
                    </a:p>
                  </a:txBody>
                  <a:tcPr marL="67733" marR="67733" marT="67733" marB="67733"/>
                </a:tc>
                <a:tc>
                  <a:txBody>
                    <a:bodyPr/>
                    <a:lstStyle/>
                    <a:p>
                      <a:pPr algn="l" fontAlgn="t"/>
                      <a:r>
                        <a:rPr lang="en-GB" sz="800" b="0">
                          <a:effectLst/>
                        </a:rPr>
                        <a:t>D. M. Armstrong </a:t>
                      </a:r>
                    </a:p>
                  </a:txBody>
                  <a:tcPr marL="67733" marR="67733" marT="67733" marB="67733"/>
                </a:tc>
                <a:tc>
                  <a:txBody>
                    <a:bodyPr/>
                    <a:lstStyle/>
                    <a:p>
                      <a:pPr algn="l" fontAlgn="t"/>
                      <a:r>
                        <a:rPr lang="en-US" sz="800" b="0" dirty="0">
                          <a:effectLst/>
                        </a:rPr>
                        <a:t>Identity through time. In van Inwagen, P., ed., Time and Cause. </a:t>
                      </a:r>
                    </a:p>
                  </a:txBody>
                  <a:tcPr marL="67733" marR="67733" marT="67733" marB="67733"/>
                </a:tc>
                <a:extLst>
                  <a:ext uri="{0D108BD9-81ED-4DB2-BD59-A6C34878D82A}">
                    <a16:rowId xmlns:a16="http://schemas.microsoft.com/office/drawing/2014/main" val="3804307396"/>
                  </a:ext>
                </a:extLst>
              </a:tr>
              <a:tr h="0">
                <a:tc>
                  <a:txBody>
                    <a:bodyPr/>
                    <a:lstStyle/>
                    <a:p>
                      <a:pPr algn="l" fontAlgn="t"/>
                      <a:r>
                        <a:rPr lang="en-GB" sz="800" b="0">
                          <a:effectLst/>
                        </a:rPr>
                        <a:t>1982</a:t>
                      </a:r>
                    </a:p>
                  </a:txBody>
                  <a:tcPr marL="67733" marR="67733" marT="67733" marB="67733"/>
                </a:tc>
                <a:tc>
                  <a:txBody>
                    <a:bodyPr/>
                    <a:lstStyle/>
                    <a:p>
                      <a:pPr algn="l" fontAlgn="t"/>
                      <a:r>
                        <a:rPr lang="en-GB" sz="800" b="0">
                          <a:effectLst/>
                        </a:rPr>
                        <a:t>D. Robinson </a:t>
                      </a:r>
                    </a:p>
                  </a:txBody>
                  <a:tcPr marL="67733" marR="67733" marT="67733" marB="67733"/>
                </a:tc>
                <a:tc>
                  <a:txBody>
                    <a:bodyPr/>
                    <a:lstStyle/>
                    <a:p>
                      <a:pPr algn="l" fontAlgn="t"/>
                      <a:r>
                        <a:rPr lang="en-US" sz="800" b="0">
                          <a:effectLst/>
                        </a:rPr>
                        <a:t>Re-identifying matter. The Philosophical Review, 91: 317–341.</a:t>
                      </a:r>
                    </a:p>
                  </a:txBody>
                  <a:tcPr marL="67733" marR="67733" marT="67733" marB="67733"/>
                </a:tc>
                <a:extLst>
                  <a:ext uri="{0D108BD9-81ED-4DB2-BD59-A6C34878D82A}">
                    <a16:rowId xmlns:a16="http://schemas.microsoft.com/office/drawing/2014/main" val="667814624"/>
                  </a:ext>
                </a:extLst>
              </a:tr>
              <a:tr h="0">
                <a:tc>
                  <a:txBody>
                    <a:bodyPr/>
                    <a:lstStyle/>
                    <a:p>
                      <a:pPr algn="l" fontAlgn="t"/>
                      <a:r>
                        <a:rPr lang="en-GB" sz="800" b="0">
                          <a:effectLst/>
                        </a:rPr>
                        <a:t>1984</a:t>
                      </a:r>
                    </a:p>
                  </a:txBody>
                  <a:tcPr marL="67733" marR="67733" marT="67733" marB="67733"/>
                </a:tc>
                <a:tc>
                  <a:txBody>
                    <a:bodyPr/>
                    <a:lstStyle/>
                    <a:p>
                      <a:pPr algn="l" fontAlgn="t"/>
                      <a:r>
                        <a:rPr lang="en-GB" sz="800" b="0">
                          <a:effectLst/>
                        </a:rPr>
                        <a:t>M. Heller </a:t>
                      </a:r>
                    </a:p>
                  </a:txBody>
                  <a:tcPr marL="67733" marR="67733" marT="67733" marB="67733"/>
                </a:tc>
                <a:tc>
                  <a:txBody>
                    <a:bodyPr/>
                    <a:lstStyle/>
                    <a:p>
                      <a:pPr algn="l" fontAlgn="t"/>
                      <a:r>
                        <a:rPr lang="en-US" sz="800" b="0">
                          <a:effectLst/>
                        </a:rPr>
                        <a:t>Temporal parts of four dimensional objects. Philosophical Studies, 46: 323–334.</a:t>
                      </a:r>
                    </a:p>
                  </a:txBody>
                  <a:tcPr marL="67733" marR="67733" marT="67733" marB="67733"/>
                </a:tc>
                <a:extLst>
                  <a:ext uri="{0D108BD9-81ED-4DB2-BD59-A6C34878D82A}">
                    <a16:rowId xmlns:a16="http://schemas.microsoft.com/office/drawing/2014/main" val="2413151981"/>
                  </a:ext>
                </a:extLst>
              </a:tr>
              <a:tr h="0">
                <a:tc>
                  <a:txBody>
                    <a:bodyPr/>
                    <a:lstStyle/>
                    <a:p>
                      <a:pPr algn="l" fontAlgn="t"/>
                      <a:r>
                        <a:rPr lang="en-GB" sz="800" b="0">
                          <a:effectLst/>
                        </a:rPr>
                        <a:t>1990</a:t>
                      </a:r>
                    </a:p>
                  </a:txBody>
                  <a:tcPr marL="67733" marR="67733" marT="67733" marB="67733"/>
                </a:tc>
                <a:tc>
                  <a:txBody>
                    <a:bodyPr/>
                    <a:lstStyle/>
                    <a:p>
                      <a:pPr algn="l" fontAlgn="t"/>
                      <a:r>
                        <a:rPr lang="en-GB" sz="800" b="0">
                          <a:effectLst/>
                        </a:rPr>
                        <a:t>M. Heller </a:t>
                      </a:r>
                    </a:p>
                  </a:txBody>
                  <a:tcPr marL="67733" marR="67733" marT="67733" marB="67733"/>
                </a:tc>
                <a:tc>
                  <a:txBody>
                    <a:bodyPr/>
                    <a:lstStyle/>
                    <a:p>
                      <a:pPr algn="l" fontAlgn="t"/>
                      <a:r>
                        <a:rPr lang="en-US" sz="800" b="0" dirty="0">
                          <a:effectLst/>
                        </a:rPr>
                        <a:t>The Ontology of Physical Objects: Four-dimensional Hunks of Matter. Cambridge University Press, </a:t>
                      </a:r>
                    </a:p>
                  </a:txBody>
                  <a:tcPr marL="67733" marR="67733" marT="67733" marB="67733"/>
                </a:tc>
                <a:extLst>
                  <a:ext uri="{0D108BD9-81ED-4DB2-BD59-A6C34878D82A}">
                    <a16:rowId xmlns:a16="http://schemas.microsoft.com/office/drawing/2014/main" val="2986185489"/>
                  </a:ext>
                </a:extLst>
              </a:tr>
              <a:tr h="0">
                <a:tc>
                  <a:txBody>
                    <a:bodyPr/>
                    <a:lstStyle/>
                    <a:p>
                      <a:pPr algn="l" fontAlgn="t"/>
                      <a:r>
                        <a:rPr lang="en-GB" sz="800" b="0">
                          <a:effectLst/>
                        </a:rPr>
                        <a:t>1990</a:t>
                      </a:r>
                    </a:p>
                  </a:txBody>
                  <a:tcPr marL="67733" marR="67733" marT="67733" marB="67733"/>
                </a:tc>
                <a:tc>
                  <a:txBody>
                    <a:bodyPr/>
                    <a:lstStyle/>
                    <a:p>
                      <a:pPr algn="l" fontAlgn="t"/>
                      <a:r>
                        <a:rPr lang="en-GB" sz="800" b="0">
                          <a:effectLst/>
                        </a:rPr>
                        <a:t>P. van Inwagen</a:t>
                      </a:r>
                    </a:p>
                  </a:txBody>
                  <a:tcPr marL="67733" marR="67733" marT="67733" marB="67733"/>
                </a:tc>
                <a:tc>
                  <a:txBody>
                    <a:bodyPr/>
                    <a:lstStyle/>
                    <a:p>
                      <a:pPr algn="l" fontAlgn="t"/>
                      <a:r>
                        <a:rPr lang="en-US" sz="800" b="0">
                          <a:effectLst/>
                        </a:rPr>
                        <a:t>Four-Dimensional Objects, Noûs, 24: 245–55.</a:t>
                      </a:r>
                    </a:p>
                  </a:txBody>
                  <a:tcPr marL="67733" marR="67733" marT="67733" marB="67733"/>
                </a:tc>
                <a:extLst>
                  <a:ext uri="{0D108BD9-81ED-4DB2-BD59-A6C34878D82A}">
                    <a16:rowId xmlns:a16="http://schemas.microsoft.com/office/drawing/2014/main" val="1536013055"/>
                  </a:ext>
                </a:extLst>
              </a:tr>
              <a:tr h="0">
                <a:tc>
                  <a:txBody>
                    <a:bodyPr/>
                    <a:lstStyle/>
                    <a:p>
                      <a:pPr algn="l" fontAlgn="t"/>
                      <a:r>
                        <a:rPr lang="en-GB" sz="800" b="0">
                          <a:effectLst/>
                        </a:rPr>
                        <a:t>1993</a:t>
                      </a:r>
                    </a:p>
                  </a:txBody>
                  <a:tcPr marL="67733" marR="67733" marT="67733" marB="67733"/>
                </a:tc>
                <a:tc>
                  <a:txBody>
                    <a:bodyPr/>
                    <a:lstStyle/>
                    <a:p>
                      <a:pPr algn="l" fontAlgn="t"/>
                      <a:r>
                        <a:rPr lang="en-GB" sz="800" b="0">
                          <a:effectLst/>
                        </a:rPr>
                        <a:t>M. Heller </a:t>
                      </a:r>
                    </a:p>
                  </a:txBody>
                  <a:tcPr marL="67733" marR="67733" marT="67733" marB="67733"/>
                </a:tc>
                <a:tc>
                  <a:txBody>
                    <a:bodyPr/>
                    <a:lstStyle/>
                    <a:p>
                      <a:pPr algn="l" fontAlgn="t"/>
                      <a:r>
                        <a:rPr lang="en-US" sz="800" b="0" dirty="0">
                          <a:effectLst/>
                        </a:rPr>
                        <a:t>Varieties of Four Dimensionalism, Australasian Journal of Philosophy, 71: 47–59.</a:t>
                      </a:r>
                    </a:p>
                  </a:txBody>
                  <a:tcPr marL="67733" marR="67733" marT="67733" marB="67733"/>
                </a:tc>
                <a:extLst>
                  <a:ext uri="{0D108BD9-81ED-4DB2-BD59-A6C34878D82A}">
                    <a16:rowId xmlns:a16="http://schemas.microsoft.com/office/drawing/2014/main" val="2962285143"/>
                  </a:ext>
                </a:extLst>
              </a:tr>
              <a:tr h="0">
                <a:tc>
                  <a:txBody>
                    <a:bodyPr/>
                    <a:lstStyle/>
                    <a:p>
                      <a:pPr algn="l" fontAlgn="t"/>
                      <a:r>
                        <a:rPr lang="en-GB" sz="800" b="0">
                          <a:effectLst/>
                        </a:rPr>
                        <a:t>1991</a:t>
                      </a:r>
                    </a:p>
                  </a:txBody>
                  <a:tcPr marL="67733" marR="67733" marT="67733" marB="67733"/>
                </a:tc>
                <a:tc>
                  <a:txBody>
                    <a:bodyPr/>
                    <a:lstStyle/>
                    <a:p>
                      <a:pPr algn="l" fontAlgn="t"/>
                      <a:r>
                        <a:rPr lang="en-GB" sz="800" b="0">
                          <a:effectLst/>
                        </a:rPr>
                        <a:t>R. Le Poidevin</a:t>
                      </a:r>
                    </a:p>
                  </a:txBody>
                  <a:tcPr marL="67733" marR="67733" marT="67733" marB="67733"/>
                </a:tc>
                <a:tc>
                  <a:txBody>
                    <a:bodyPr/>
                    <a:lstStyle/>
                    <a:p>
                      <a:pPr algn="l" fontAlgn="t"/>
                      <a:r>
                        <a:rPr lang="en-US" sz="800" b="0">
                          <a:effectLst/>
                        </a:rPr>
                        <a:t>Change, Cause and Contradiction. A Defence of the Tenseless Theory of Time. Macmillan, London.</a:t>
                      </a:r>
                    </a:p>
                  </a:txBody>
                  <a:tcPr marL="67733" marR="67733" marT="67733" marB="67733"/>
                </a:tc>
                <a:extLst>
                  <a:ext uri="{0D108BD9-81ED-4DB2-BD59-A6C34878D82A}">
                    <a16:rowId xmlns:a16="http://schemas.microsoft.com/office/drawing/2014/main" val="573162860"/>
                  </a:ext>
                </a:extLst>
              </a:tr>
              <a:tr h="0">
                <a:tc>
                  <a:txBody>
                    <a:bodyPr/>
                    <a:lstStyle/>
                    <a:p>
                      <a:pPr algn="l" fontAlgn="t"/>
                      <a:r>
                        <a:rPr lang="en-GB" sz="800" b="0">
                          <a:effectLst/>
                        </a:rPr>
                        <a:t>1993</a:t>
                      </a:r>
                    </a:p>
                  </a:txBody>
                  <a:tcPr marL="67733" marR="67733" marT="67733" marB="67733"/>
                </a:tc>
                <a:tc>
                  <a:txBody>
                    <a:bodyPr/>
                    <a:lstStyle/>
                    <a:p>
                      <a:pPr algn="l" fontAlgn="t"/>
                      <a:r>
                        <a:rPr lang="en-GB" sz="800" b="0">
                          <a:effectLst/>
                        </a:rPr>
                        <a:t>M. Jubien </a:t>
                      </a:r>
                    </a:p>
                  </a:txBody>
                  <a:tcPr marL="67733" marR="67733" marT="67733" marB="67733"/>
                </a:tc>
                <a:tc>
                  <a:txBody>
                    <a:bodyPr/>
                    <a:lstStyle/>
                    <a:p>
                      <a:pPr algn="l" fontAlgn="t"/>
                      <a:r>
                        <a:rPr lang="en-US" sz="800" b="0" dirty="0">
                          <a:effectLst/>
                        </a:rPr>
                        <a:t>Ontology, Modality, and the Fallacy of Reference. Cambridge University Press, Cambridge.</a:t>
                      </a:r>
                    </a:p>
                  </a:txBody>
                  <a:tcPr marL="67733" marR="67733" marT="67733" marB="67733"/>
                </a:tc>
                <a:extLst>
                  <a:ext uri="{0D108BD9-81ED-4DB2-BD59-A6C34878D82A}">
                    <a16:rowId xmlns:a16="http://schemas.microsoft.com/office/drawing/2014/main" val="2964297754"/>
                  </a:ext>
                </a:extLst>
              </a:tr>
            </a:tbl>
          </a:graphicData>
        </a:graphic>
      </p:graphicFrame>
      <p:sp>
        <p:nvSpPr>
          <p:cNvPr id="4" name="TextBox 3">
            <a:extLst>
              <a:ext uri="{FF2B5EF4-FFF2-40B4-BE49-F238E27FC236}">
                <a16:creationId xmlns:a16="http://schemas.microsoft.com/office/drawing/2014/main" id="{D59E7B97-E99F-4096-B656-565D1566185B}"/>
              </a:ext>
            </a:extLst>
          </p:cNvPr>
          <p:cNvSpPr txBox="1"/>
          <p:nvPr/>
        </p:nvSpPr>
        <p:spPr>
          <a:xfrm>
            <a:off x="985100" y="1124744"/>
            <a:ext cx="1509823" cy="1323439"/>
          </a:xfrm>
          <a:prstGeom prst="rect">
            <a:avLst/>
          </a:prstGeom>
          <a:noFill/>
        </p:spPr>
        <p:txBody>
          <a:bodyPr wrap="square" rtlCol="0">
            <a:spAutoFit/>
          </a:bodyPr>
          <a:lstStyle/>
          <a:p>
            <a:pPr algn="r"/>
            <a:r>
              <a:rPr lang="en-US" sz="2000" dirty="0"/>
              <a:t>The second half of the 20</a:t>
            </a:r>
            <a:r>
              <a:rPr lang="en-US" sz="2000" baseline="30000" dirty="0"/>
              <a:t>th</a:t>
            </a:r>
            <a:r>
              <a:rPr lang="en-US" sz="2000" dirty="0"/>
              <a:t> Century</a:t>
            </a:r>
            <a:endParaRPr lang="en-GB" sz="2000" dirty="0"/>
          </a:p>
        </p:txBody>
      </p:sp>
      <p:sp>
        <p:nvSpPr>
          <p:cNvPr id="5" name="Rectangle 4">
            <a:extLst>
              <a:ext uri="{FF2B5EF4-FFF2-40B4-BE49-F238E27FC236}">
                <a16:creationId xmlns:a16="http://schemas.microsoft.com/office/drawing/2014/main" id="{05475C72-11A8-4688-930F-4454DE579F96}"/>
              </a:ext>
            </a:extLst>
          </p:cNvPr>
          <p:cNvSpPr/>
          <p:nvPr/>
        </p:nvSpPr>
        <p:spPr>
          <a:xfrm>
            <a:off x="7824192" y="5123656"/>
            <a:ext cx="3877341"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172B4D"/>
                </a:solidFill>
                <a:effectLst/>
                <a:latin typeface="-apple-system"/>
              </a:rPr>
              <a:t>The 21</a:t>
            </a:r>
            <a:r>
              <a:rPr lang="en-US" b="0" i="0" baseline="30000" dirty="0">
                <a:solidFill>
                  <a:srgbClr val="172B4D"/>
                </a:solidFill>
                <a:effectLst/>
                <a:latin typeface="-apple-system"/>
              </a:rPr>
              <a:t>st</a:t>
            </a:r>
            <a:r>
              <a:rPr lang="en-US" b="0" i="0" dirty="0">
                <a:solidFill>
                  <a:srgbClr val="172B4D"/>
                </a:solidFill>
                <a:effectLst/>
                <a:latin typeface="-apple-system"/>
              </a:rPr>
              <a:t> Century texts on four dimensionalism are too numerous to list here.</a:t>
            </a:r>
            <a:endParaRPr lang="en-GB" dirty="0"/>
          </a:p>
        </p:txBody>
      </p:sp>
      <p:pic>
        <p:nvPicPr>
          <p:cNvPr id="7" name="Picture 6">
            <a:extLst>
              <a:ext uri="{FF2B5EF4-FFF2-40B4-BE49-F238E27FC236}">
                <a16:creationId xmlns:a16="http://schemas.microsoft.com/office/drawing/2014/main" id="{43F1A5F5-0256-97B6-43D2-72D4ECF49E5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7328" y="6042737"/>
            <a:ext cx="1080120" cy="815263"/>
          </a:xfrm>
          <a:prstGeom prst="rect">
            <a:avLst/>
          </a:prstGeom>
        </p:spPr>
      </p:pic>
      <p:sp>
        <p:nvSpPr>
          <p:cNvPr id="6" name="Rectangle 5">
            <a:extLst>
              <a:ext uri="{FF2B5EF4-FFF2-40B4-BE49-F238E27FC236}">
                <a16:creationId xmlns:a16="http://schemas.microsoft.com/office/drawing/2014/main" id="{06895904-AFBE-0B84-D0F1-116F8DBA94AF}"/>
              </a:ext>
            </a:extLst>
          </p:cNvPr>
          <p:cNvSpPr/>
          <p:nvPr/>
        </p:nvSpPr>
        <p:spPr>
          <a:xfrm>
            <a:off x="47328" y="0"/>
            <a:ext cx="12192000" cy="6867983"/>
          </a:xfrm>
          <a:prstGeom prst="rect">
            <a:avLst/>
          </a:prstGeom>
          <a:solidFill>
            <a:schemeClr val="accent6">
              <a:lumMod val="20000"/>
              <a:lumOff val="8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lide Number Placeholder 7">
            <a:extLst>
              <a:ext uri="{FF2B5EF4-FFF2-40B4-BE49-F238E27FC236}">
                <a16:creationId xmlns:a16="http://schemas.microsoft.com/office/drawing/2014/main" id="{60351FD1-C798-C20B-660E-B9EB569371FA}"/>
              </a:ext>
            </a:extLst>
          </p:cNvPr>
          <p:cNvSpPr>
            <a:spLocks noGrp="1"/>
          </p:cNvSpPr>
          <p:nvPr>
            <p:ph type="sldNum" sz="quarter" idx="10"/>
          </p:nvPr>
        </p:nvSpPr>
        <p:spPr/>
        <p:txBody>
          <a:bodyPr/>
          <a:lstStyle/>
          <a:p>
            <a:pPr>
              <a:defRPr/>
            </a:pPr>
            <a:fld id="{5BB4BE56-62DA-4504-B58B-A51906D16A6E}" type="slidenum">
              <a:rPr lang="en-GB" smtClean="0"/>
              <a:pPr>
                <a:defRPr/>
              </a:pPr>
              <a:t>34</a:t>
            </a:fld>
            <a:endParaRPr lang="en-GB" dirty="0"/>
          </a:p>
        </p:txBody>
      </p:sp>
    </p:spTree>
    <p:extLst>
      <p:ext uri="{BB962C8B-B14F-4D97-AF65-F5344CB8AC3E}">
        <p14:creationId xmlns:p14="http://schemas.microsoft.com/office/powerpoint/2010/main" val="1751881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44572-3B70-363C-0611-AC42E1D7A26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7B1326E-D6E1-0048-F4E4-2E4CBF573062}"/>
              </a:ext>
            </a:extLst>
          </p:cNvPr>
          <p:cNvSpPr>
            <a:spLocks noGrp="1"/>
          </p:cNvSpPr>
          <p:nvPr>
            <p:ph type="ctrTitle"/>
          </p:nvPr>
        </p:nvSpPr>
        <p:spPr/>
        <p:txBody>
          <a:bodyPr/>
          <a:lstStyle/>
          <a:p>
            <a:r>
              <a:rPr lang="en-GB" dirty="0"/>
              <a:t>Ontological category: sets</a:t>
            </a:r>
          </a:p>
        </p:txBody>
      </p:sp>
      <p:sp>
        <p:nvSpPr>
          <p:cNvPr id="6" name="Subtitle 5">
            <a:extLst>
              <a:ext uri="{FF2B5EF4-FFF2-40B4-BE49-F238E27FC236}">
                <a16:creationId xmlns:a16="http://schemas.microsoft.com/office/drawing/2014/main" id="{E7206D2A-EB73-4E99-EB32-10597E046CF1}"/>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394817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AF553-2F18-F5E4-9021-B32733BBD5FA}"/>
              </a:ext>
            </a:extLst>
          </p:cNvPr>
          <p:cNvSpPr>
            <a:spLocks noGrp="1"/>
          </p:cNvSpPr>
          <p:nvPr>
            <p:ph type="title"/>
          </p:nvPr>
        </p:nvSpPr>
        <p:spPr/>
        <p:txBody>
          <a:bodyPr/>
          <a:lstStyle/>
          <a:p>
            <a:r>
              <a:rPr lang="en-GB" dirty="0"/>
              <a:t>Sets</a:t>
            </a:r>
          </a:p>
        </p:txBody>
      </p:sp>
      <p:sp>
        <p:nvSpPr>
          <p:cNvPr id="3" name="Content Placeholder 2">
            <a:extLst>
              <a:ext uri="{FF2B5EF4-FFF2-40B4-BE49-F238E27FC236}">
                <a16:creationId xmlns:a16="http://schemas.microsoft.com/office/drawing/2014/main" id="{A1E2FB69-EDC0-9344-9038-EF0184C03D50}"/>
              </a:ext>
            </a:extLst>
          </p:cNvPr>
          <p:cNvSpPr>
            <a:spLocks noGrp="1"/>
          </p:cNvSpPr>
          <p:nvPr>
            <p:ph sz="quarter" idx="13"/>
          </p:nvPr>
        </p:nvSpPr>
        <p:spPr/>
        <p:txBody>
          <a:bodyPr>
            <a:normAutofit/>
          </a:bodyPr>
          <a:lstStyle/>
          <a:p>
            <a:r>
              <a:rPr lang="en-GB" dirty="0"/>
              <a:t>Takes set as extensional</a:t>
            </a:r>
          </a:p>
          <a:p>
            <a:pPr lvl="1"/>
            <a:r>
              <a:rPr lang="en-GB" dirty="0"/>
              <a:t>standard set theory</a:t>
            </a:r>
          </a:p>
          <a:p>
            <a:pPr lvl="2"/>
            <a:r>
              <a:rPr lang="en-GB" dirty="0"/>
              <a:t>In ZF, the axiom of extensionality</a:t>
            </a:r>
          </a:p>
          <a:p>
            <a:pPr lvl="1"/>
            <a:r>
              <a:rPr lang="en-GB" dirty="0"/>
              <a:t>no two sets can have exactly the same elements</a:t>
            </a:r>
          </a:p>
          <a:p>
            <a:pPr lvl="1"/>
            <a:r>
              <a:rPr lang="en-GB" dirty="0"/>
              <a:t>(if two sets have the same elements, they are the same set)</a:t>
            </a:r>
          </a:p>
          <a:p>
            <a:endParaRPr lang="en-GB" dirty="0"/>
          </a:p>
          <a:p>
            <a:r>
              <a:rPr lang="en-GB" dirty="0"/>
              <a:t>No constraints on what can be used to build a set</a:t>
            </a:r>
          </a:p>
          <a:p>
            <a:pPr lvl="1"/>
            <a:r>
              <a:rPr lang="en-GB" dirty="0"/>
              <a:t>objects belonging to any ontological category can be elements of sets</a:t>
            </a:r>
          </a:p>
          <a:p>
            <a:pPr lvl="1"/>
            <a:r>
              <a:rPr lang="en-GB" dirty="0"/>
              <a:t>given any collection of objects, you can build a set</a:t>
            </a:r>
          </a:p>
          <a:p>
            <a:endParaRPr lang="en-GB" dirty="0"/>
          </a:p>
          <a:p>
            <a:r>
              <a:rPr lang="en-GB" dirty="0"/>
              <a:t>Simple sets such as ‘persons’ have as elements all the (individual) persons in all possible worlds</a:t>
            </a:r>
          </a:p>
        </p:txBody>
      </p:sp>
      <p:sp>
        <p:nvSpPr>
          <p:cNvPr id="4" name="Slide Number Placeholder 3">
            <a:extLst>
              <a:ext uri="{FF2B5EF4-FFF2-40B4-BE49-F238E27FC236}">
                <a16:creationId xmlns:a16="http://schemas.microsoft.com/office/drawing/2014/main" id="{C76D8A90-0DF1-0D3B-3199-6C63A3FF0BCE}"/>
              </a:ext>
            </a:extLst>
          </p:cNvPr>
          <p:cNvSpPr>
            <a:spLocks noGrp="1"/>
          </p:cNvSpPr>
          <p:nvPr>
            <p:ph type="sldNum" sz="quarter" idx="14"/>
          </p:nvPr>
        </p:nvSpPr>
        <p:spPr/>
        <p:txBody>
          <a:bodyPr/>
          <a:lstStyle/>
          <a:p>
            <a:pPr>
              <a:defRPr/>
            </a:pPr>
            <a:fld id="{714B418A-A2A3-4D4B-B5CA-3107C73BA013}" type="slidenum">
              <a:rPr lang="en-GB" smtClean="0"/>
              <a:pPr>
                <a:defRPr/>
              </a:pPr>
              <a:t>36</a:t>
            </a:fld>
            <a:endParaRPr lang="en-GB" dirty="0"/>
          </a:p>
        </p:txBody>
      </p:sp>
    </p:spTree>
    <p:extLst>
      <p:ext uri="{BB962C8B-B14F-4D97-AF65-F5344CB8AC3E}">
        <p14:creationId xmlns:p14="http://schemas.microsoft.com/office/powerpoint/2010/main" val="2659903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507BF-EE8F-D323-8F63-FAC3F4639DE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1289B5A-59EB-CF0D-1DE2-B52A03C9EC6A}"/>
              </a:ext>
            </a:extLst>
          </p:cNvPr>
          <p:cNvSpPr>
            <a:spLocks noGrp="1"/>
          </p:cNvSpPr>
          <p:nvPr>
            <p:ph type="ctrTitle"/>
          </p:nvPr>
        </p:nvSpPr>
        <p:spPr/>
        <p:txBody>
          <a:bodyPr/>
          <a:lstStyle/>
          <a:p>
            <a:r>
              <a:rPr lang="en-GB" dirty="0"/>
              <a:t>Ontological category: tuples</a:t>
            </a:r>
          </a:p>
        </p:txBody>
      </p:sp>
      <p:sp>
        <p:nvSpPr>
          <p:cNvPr id="6" name="Subtitle 5">
            <a:extLst>
              <a:ext uri="{FF2B5EF4-FFF2-40B4-BE49-F238E27FC236}">
                <a16:creationId xmlns:a16="http://schemas.microsoft.com/office/drawing/2014/main" id="{4031B5BC-5DD4-FEFC-1FAE-7519C89B0EA6}"/>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8387138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58270-DDA3-6FFF-287D-2462796944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37CC6F-FB57-8B1A-AEC0-EF5EBD79AD47}"/>
              </a:ext>
            </a:extLst>
          </p:cNvPr>
          <p:cNvSpPr>
            <a:spLocks noGrp="1"/>
          </p:cNvSpPr>
          <p:nvPr>
            <p:ph type="title"/>
          </p:nvPr>
        </p:nvSpPr>
        <p:spPr/>
        <p:txBody>
          <a:bodyPr/>
          <a:lstStyle/>
          <a:p>
            <a:r>
              <a:rPr lang="en-GB" dirty="0"/>
              <a:t>Tuples</a:t>
            </a:r>
          </a:p>
        </p:txBody>
      </p:sp>
      <p:sp>
        <p:nvSpPr>
          <p:cNvPr id="3" name="Content Placeholder 2">
            <a:extLst>
              <a:ext uri="{FF2B5EF4-FFF2-40B4-BE49-F238E27FC236}">
                <a16:creationId xmlns:a16="http://schemas.microsoft.com/office/drawing/2014/main" id="{A093562C-2C42-909C-DBB3-F37FD9F5CBD7}"/>
              </a:ext>
            </a:extLst>
          </p:cNvPr>
          <p:cNvSpPr>
            <a:spLocks noGrp="1"/>
          </p:cNvSpPr>
          <p:nvPr>
            <p:ph sz="quarter" idx="13"/>
          </p:nvPr>
        </p:nvSpPr>
        <p:spPr/>
        <p:txBody>
          <a:bodyPr>
            <a:normAutofit/>
          </a:bodyPr>
          <a:lstStyle/>
          <a:p>
            <a:r>
              <a:rPr lang="en-GB" dirty="0"/>
              <a:t>Takes tuples as extensional</a:t>
            </a:r>
          </a:p>
          <a:p>
            <a:pPr lvl="1"/>
            <a:r>
              <a:rPr lang="en-GB" dirty="0"/>
              <a:t>standard mathematical tuples</a:t>
            </a:r>
          </a:p>
          <a:p>
            <a:pPr lvl="2"/>
            <a:r>
              <a:rPr lang="en-GB" dirty="0"/>
              <a:t>a mathematical tuple is an ordered sequence of objects</a:t>
            </a:r>
          </a:p>
          <a:p>
            <a:pPr lvl="3"/>
            <a:r>
              <a:rPr lang="en-GB" dirty="0"/>
              <a:t>unlike sets, tuples are ordered, meaning (a, b) is distinct from (b, a), and they allow duplicate objects – so (a, a) is tuple. </a:t>
            </a:r>
          </a:p>
          <a:p>
            <a:pPr lvl="3"/>
            <a:r>
              <a:rPr lang="en-GB" dirty="0"/>
              <a:t>the "place" of an object refers to its position in that sequence.</a:t>
            </a:r>
          </a:p>
          <a:p>
            <a:pPr lvl="1"/>
            <a:r>
              <a:rPr lang="en-GB" dirty="0"/>
              <a:t>no two tuples can have exactly the same objects in the same places 	</a:t>
            </a:r>
          </a:p>
          <a:p>
            <a:pPr lvl="2"/>
            <a:r>
              <a:rPr lang="en-GB" dirty="0"/>
              <a:t>(i.e. in the same order)</a:t>
            </a:r>
          </a:p>
          <a:p>
            <a:pPr lvl="1"/>
            <a:r>
              <a:rPr lang="en-GB" dirty="0"/>
              <a:t>(if two tuples have the same objects in the same places, they are the same tuple)</a:t>
            </a:r>
          </a:p>
          <a:p>
            <a:endParaRPr lang="en-GB" dirty="0"/>
          </a:p>
          <a:p>
            <a:r>
              <a:rPr lang="en-GB" dirty="0"/>
              <a:t>No constraints on what can be used to build a tuple</a:t>
            </a:r>
          </a:p>
          <a:p>
            <a:pPr lvl="1"/>
            <a:r>
              <a:rPr lang="en-GB" dirty="0"/>
              <a:t>objects belonging to any ontological category can be placed in a tuple</a:t>
            </a:r>
          </a:p>
          <a:p>
            <a:pPr lvl="1"/>
            <a:r>
              <a:rPr lang="en-GB" dirty="0"/>
              <a:t>given a collection of objects can be placed in order in a tuple</a:t>
            </a:r>
          </a:p>
        </p:txBody>
      </p:sp>
      <p:sp>
        <p:nvSpPr>
          <p:cNvPr id="4" name="Slide Number Placeholder 3">
            <a:extLst>
              <a:ext uri="{FF2B5EF4-FFF2-40B4-BE49-F238E27FC236}">
                <a16:creationId xmlns:a16="http://schemas.microsoft.com/office/drawing/2014/main" id="{F29057A0-927F-05B5-D66B-5ACC2369C55C}"/>
              </a:ext>
            </a:extLst>
          </p:cNvPr>
          <p:cNvSpPr>
            <a:spLocks noGrp="1"/>
          </p:cNvSpPr>
          <p:nvPr>
            <p:ph type="sldNum" sz="quarter" idx="14"/>
          </p:nvPr>
        </p:nvSpPr>
        <p:spPr/>
        <p:txBody>
          <a:bodyPr/>
          <a:lstStyle/>
          <a:p>
            <a:pPr>
              <a:defRPr/>
            </a:pPr>
            <a:fld id="{714B418A-A2A3-4D4B-B5CA-3107C73BA013}" type="slidenum">
              <a:rPr lang="en-GB" smtClean="0"/>
              <a:pPr>
                <a:defRPr/>
              </a:pPr>
              <a:t>38</a:t>
            </a:fld>
            <a:endParaRPr lang="en-GB" dirty="0"/>
          </a:p>
        </p:txBody>
      </p:sp>
    </p:spTree>
    <p:extLst>
      <p:ext uri="{BB962C8B-B14F-4D97-AF65-F5344CB8AC3E}">
        <p14:creationId xmlns:p14="http://schemas.microsoft.com/office/powerpoint/2010/main" val="19122488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1D6DA8-B4C9-BD71-3E4C-D98371A5B43A}"/>
              </a:ext>
            </a:extLst>
          </p:cNvPr>
          <p:cNvSpPr>
            <a:spLocks noGrp="1"/>
          </p:cNvSpPr>
          <p:nvPr>
            <p:ph type="ctrTitle"/>
          </p:nvPr>
        </p:nvSpPr>
        <p:spPr/>
        <p:txBody>
          <a:bodyPr/>
          <a:lstStyle/>
          <a:p>
            <a:r>
              <a:rPr lang="en-GB" dirty="0"/>
              <a:t>Ontology – as everything that exists</a:t>
            </a:r>
          </a:p>
        </p:txBody>
      </p:sp>
      <p:sp>
        <p:nvSpPr>
          <p:cNvPr id="6" name="Subtitle 5">
            <a:extLst>
              <a:ext uri="{FF2B5EF4-FFF2-40B4-BE49-F238E27FC236}">
                <a16:creationId xmlns:a16="http://schemas.microsoft.com/office/drawing/2014/main" id="{16EDBA9F-4A79-9B79-44EA-C813C9C74380}"/>
              </a:ext>
            </a:extLst>
          </p:cNvPr>
          <p:cNvSpPr>
            <a:spLocks noGrp="1"/>
          </p:cNvSpPr>
          <p:nvPr>
            <p:ph type="subTitle" idx="1"/>
          </p:nvPr>
        </p:nvSpPr>
        <p:spPr/>
        <p:txBody>
          <a:bodyPr/>
          <a:lstStyle/>
          <a:p>
            <a:r>
              <a:rPr lang="en-GB" dirty="0"/>
              <a:t>Bare Quinean view</a:t>
            </a:r>
          </a:p>
        </p:txBody>
      </p:sp>
    </p:spTree>
    <p:extLst>
      <p:ext uri="{BB962C8B-B14F-4D97-AF65-F5344CB8AC3E}">
        <p14:creationId xmlns:p14="http://schemas.microsoft.com/office/powerpoint/2010/main" val="1262219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5EEC1-B138-2156-9DCE-7A8E4EFB58B9}"/>
              </a:ext>
            </a:extLst>
          </p:cNvPr>
          <p:cNvSpPr>
            <a:spLocks noGrp="1"/>
          </p:cNvSpPr>
          <p:nvPr>
            <p:ph type="title"/>
          </p:nvPr>
        </p:nvSpPr>
        <p:spPr/>
        <p:txBody>
          <a:bodyPr/>
          <a:lstStyle/>
          <a:p>
            <a:r>
              <a:rPr lang="en-GB" dirty="0"/>
              <a:t>Structure</a:t>
            </a:r>
          </a:p>
        </p:txBody>
      </p:sp>
      <p:sp>
        <p:nvSpPr>
          <p:cNvPr id="3" name="Content Placeholder 2">
            <a:extLst>
              <a:ext uri="{FF2B5EF4-FFF2-40B4-BE49-F238E27FC236}">
                <a16:creationId xmlns:a16="http://schemas.microsoft.com/office/drawing/2014/main" id="{83B8C6AF-3B02-4D74-3D91-4484AA2D72B4}"/>
              </a:ext>
            </a:extLst>
          </p:cNvPr>
          <p:cNvSpPr>
            <a:spLocks noGrp="1"/>
          </p:cNvSpPr>
          <p:nvPr>
            <p:ph sz="quarter" idx="13"/>
          </p:nvPr>
        </p:nvSpPr>
        <p:spPr/>
        <p:txBody>
          <a:bodyPr/>
          <a:lstStyle/>
          <a:p>
            <a:r>
              <a:rPr lang="en-GB" dirty="0"/>
              <a:t>About</a:t>
            </a:r>
          </a:p>
          <a:p>
            <a:pPr lvl="1"/>
            <a:r>
              <a:rPr lang="en-GB" dirty="0"/>
              <a:t>Broad approach</a:t>
            </a:r>
          </a:p>
          <a:p>
            <a:pPr lvl="1"/>
            <a:r>
              <a:rPr lang="en-GB" dirty="0"/>
              <a:t>BORO genealogy</a:t>
            </a:r>
          </a:p>
          <a:p>
            <a:r>
              <a:rPr lang="en-GB" dirty="0"/>
              <a:t>Characterising the BORO Foundational Ontology</a:t>
            </a:r>
          </a:p>
          <a:p>
            <a:pPr lvl="1"/>
            <a:r>
              <a:rPr lang="en-GB" dirty="0"/>
              <a:t>Ontology – as ontological categories</a:t>
            </a:r>
          </a:p>
          <a:p>
            <a:pPr lvl="1"/>
            <a:r>
              <a:rPr lang="en-GB" dirty="0"/>
              <a:t>Ontology – as everything that exists</a:t>
            </a:r>
          </a:p>
          <a:p>
            <a:pPr lvl="1"/>
            <a:r>
              <a:rPr lang="en-GB" dirty="0"/>
              <a:t>Ontological architecture – as bricks in a wall</a:t>
            </a:r>
          </a:p>
          <a:p>
            <a:r>
              <a:rPr lang="en-GB" dirty="0"/>
              <a:t>Characterising the bCLEARer methodology</a:t>
            </a:r>
          </a:p>
          <a:p>
            <a:endParaRPr lang="en-GB" dirty="0"/>
          </a:p>
        </p:txBody>
      </p:sp>
      <p:sp>
        <p:nvSpPr>
          <p:cNvPr id="4" name="Slide Number Placeholder 3">
            <a:extLst>
              <a:ext uri="{FF2B5EF4-FFF2-40B4-BE49-F238E27FC236}">
                <a16:creationId xmlns:a16="http://schemas.microsoft.com/office/drawing/2014/main" id="{50A07469-15F8-EF12-6FE8-89D53F1D5A77}"/>
              </a:ext>
            </a:extLst>
          </p:cNvPr>
          <p:cNvSpPr>
            <a:spLocks noGrp="1"/>
          </p:cNvSpPr>
          <p:nvPr>
            <p:ph type="sldNum" sz="quarter" idx="14"/>
          </p:nvPr>
        </p:nvSpPr>
        <p:spPr/>
        <p:txBody>
          <a:bodyPr/>
          <a:lstStyle/>
          <a:p>
            <a:pPr>
              <a:defRPr/>
            </a:pPr>
            <a:fld id="{714B418A-A2A3-4D4B-B5CA-3107C73BA013}" type="slidenum">
              <a:rPr lang="en-GB" smtClean="0"/>
              <a:pPr>
                <a:defRPr/>
              </a:pPr>
              <a:t>4</a:t>
            </a:fld>
            <a:endParaRPr lang="en-GB" dirty="0"/>
          </a:p>
        </p:txBody>
      </p:sp>
    </p:spTree>
    <p:extLst>
      <p:ext uri="{BB962C8B-B14F-4D97-AF65-F5344CB8AC3E}">
        <p14:creationId xmlns:p14="http://schemas.microsoft.com/office/powerpoint/2010/main" val="38895284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7DB848-FB43-B849-842E-DB35B4991722}"/>
              </a:ext>
            </a:extLst>
          </p:cNvPr>
          <p:cNvSpPr>
            <a:spLocks noGrp="1"/>
          </p:cNvSpPr>
          <p:nvPr>
            <p:ph type="title"/>
          </p:nvPr>
        </p:nvSpPr>
        <p:spPr/>
        <p:txBody>
          <a:bodyPr/>
          <a:lstStyle/>
          <a:p>
            <a:r>
              <a:rPr lang="en-GB" dirty="0"/>
              <a:t>“Bare Quinean” ontology - everything</a:t>
            </a:r>
          </a:p>
        </p:txBody>
      </p:sp>
      <p:sp>
        <p:nvSpPr>
          <p:cNvPr id="5" name="Content Placeholder 4">
            <a:extLst>
              <a:ext uri="{FF2B5EF4-FFF2-40B4-BE49-F238E27FC236}">
                <a16:creationId xmlns:a16="http://schemas.microsoft.com/office/drawing/2014/main" id="{7AB65B76-A906-F682-2D3A-C1E89D33266D}"/>
              </a:ext>
            </a:extLst>
          </p:cNvPr>
          <p:cNvSpPr>
            <a:spLocks noGrp="1"/>
          </p:cNvSpPr>
          <p:nvPr>
            <p:ph sz="quarter" idx="13"/>
          </p:nvPr>
        </p:nvSpPr>
        <p:spPr/>
        <p:txBody>
          <a:bodyPr/>
          <a:lstStyle/>
          <a:p>
            <a:r>
              <a:rPr lang="en-GB" dirty="0"/>
              <a:t>Returning to van Inwagen’s paper</a:t>
            </a:r>
          </a:p>
          <a:p>
            <a:r>
              <a:rPr lang="en-GB" dirty="0"/>
              <a:t>“There is, secondly, what I will call the “</a:t>
            </a:r>
            <a:r>
              <a:rPr lang="en-GB" b="1" dirty="0"/>
              <a:t>bare Quinean</a:t>
            </a:r>
            <a:r>
              <a:rPr lang="en-GB" dirty="0"/>
              <a:t>” conception of ontology. </a:t>
            </a:r>
            <a:r>
              <a:rPr lang="en-GB" dirty="0">
                <a:highlight>
                  <a:srgbClr val="00FFFF"/>
                </a:highlight>
              </a:rPr>
              <a:t>Quine has famously called the question ‘What is there?’ “the ontological question,” and one might incautiously infer from this label that he conceives of ontology as the attempt to answer the ontological question.</a:t>
            </a:r>
            <a:r>
              <a:rPr lang="en-GB" dirty="0"/>
              <a:t> … Quine himself has observed that one correct answer to the ontological question is ‘Everything’ — and we certainly do not need to turn to any science or discipline to satisfy ourselves that that answer is correct.”</a:t>
            </a:r>
          </a:p>
          <a:p>
            <a:pPr lvl="1"/>
            <a:r>
              <a:rPr lang="en-GB" dirty="0"/>
              <a:t>Van Inwagen, P. (2021). What is an Ontological Category? In </a:t>
            </a:r>
            <a:r>
              <a:rPr lang="en-GB" i="1" dirty="0"/>
              <a:t>Disputatio</a:t>
            </a:r>
            <a:r>
              <a:rPr lang="en-GB" dirty="0"/>
              <a:t> (Vol. 10, pp. 241–261).</a:t>
            </a:r>
          </a:p>
          <a:p>
            <a:endParaRPr lang="en-GB" dirty="0"/>
          </a:p>
        </p:txBody>
      </p:sp>
      <p:sp>
        <p:nvSpPr>
          <p:cNvPr id="2" name="Slide Number Placeholder 1">
            <a:extLst>
              <a:ext uri="{FF2B5EF4-FFF2-40B4-BE49-F238E27FC236}">
                <a16:creationId xmlns:a16="http://schemas.microsoft.com/office/drawing/2014/main" id="{4824919D-5E5B-4460-D4CA-0632A3A385FB}"/>
              </a:ext>
            </a:extLst>
          </p:cNvPr>
          <p:cNvSpPr>
            <a:spLocks noGrp="1"/>
          </p:cNvSpPr>
          <p:nvPr>
            <p:ph type="sldNum" sz="quarter" idx="14"/>
          </p:nvPr>
        </p:nvSpPr>
        <p:spPr/>
        <p:txBody>
          <a:bodyPr/>
          <a:lstStyle/>
          <a:p>
            <a:pPr>
              <a:defRPr/>
            </a:pPr>
            <a:fld id="{714B418A-A2A3-4D4B-B5CA-3107C73BA013}" type="slidenum">
              <a:rPr lang="en-GB" smtClean="0"/>
              <a:pPr>
                <a:defRPr/>
              </a:pPr>
              <a:t>40</a:t>
            </a:fld>
            <a:endParaRPr lang="en-GB" dirty="0"/>
          </a:p>
        </p:txBody>
      </p:sp>
    </p:spTree>
    <p:extLst>
      <p:ext uri="{BB962C8B-B14F-4D97-AF65-F5344CB8AC3E}">
        <p14:creationId xmlns:p14="http://schemas.microsoft.com/office/powerpoint/2010/main" val="17089323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7CC4900-24AE-207E-7669-3F6856A272D3}"/>
              </a:ext>
            </a:extLst>
          </p:cNvPr>
          <p:cNvSpPr>
            <a:spLocks noGrp="1"/>
          </p:cNvSpPr>
          <p:nvPr>
            <p:ph type="title"/>
          </p:nvPr>
        </p:nvSpPr>
        <p:spPr/>
        <p:txBody>
          <a:bodyPr/>
          <a:lstStyle/>
          <a:p>
            <a:r>
              <a:rPr lang="en-GB" dirty="0"/>
              <a:t>Ontology as ‘everything that exists’</a:t>
            </a:r>
          </a:p>
        </p:txBody>
      </p:sp>
      <p:sp>
        <p:nvSpPr>
          <p:cNvPr id="3" name="Content Placeholder 2">
            <a:extLst>
              <a:ext uri="{FF2B5EF4-FFF2-40B4-BE49-F238E27FC236}">
                <a16:creationId xmlns:a16="http://schemas.microsoft.com/office/drawing/2014/main" id="{391A2996-CA50-88E3-C7F5-D289876B7832}"/>
              </a:ext>
            </a:extLst>
          </p:cNvPr>
          <p:cNvSpPr>
            <a:spLocks noGrp="1"/>
          </p:cNvSpPr>
          <p:nvPr>
            <p:ph sz="quarter" idx="13"/>
          </p:nvPr>
        </p:nvSpPr>
        <p:spPr>
          <a:xfrm>
            <a:off x="895415" y="1128681"/>
            <a:ext cx="11010876" cy="5300715"/>
          </a:xfrm>
        </p:spPr>
        <p:txBody>
          <a:bodyPr>
            <a:normAutofit/>
          </a:bodyPr>
          <a:lstStyle/>
          <a:p>
            <a:r>
              <a:rPr lang="en-GB" dirty="0"/>
              <a:t>“A curious thing about the ontological problem is its simplicity. It can be put in three Anglo-Saxon monosyllables: </a:t>
            </a:r>
            <a:r>
              <a:rPr lang="en-GB" b="1" dirty="0"/>
              <a:t>‘What is there?’ </a:t>
            </a:r>
            <a:r>
              <a:rPr lang="en-GB" dirty="0"/>
              <a:t>It can be answered, moreover, in a word—</a:t>
            </a:r>
            <a:r>
              <a:rPr lang="en-GB" b="1" dirty="0"/>
              <a:t>‘Everything’</a:t>
            </a:r>
            <a:r>
              <a:rPr lang="en-GB" dirty="0"/>
              <a:t>—and </a:t>
            </a:r>
            <a:r>
              <a:rPr lang="en-GB" i="1" dirty="0"/>
              <a:t>everyone will accept this answer as true</a:t>
            </a:r>
            <a:r>
              <a:rPr lang="en-GB" dirty="0"/>
              <a:t>. However, this is merely to say that there is what there is. There remains room for disagreement over cases; and so the issue has stayed alive down the centuries.”</a:t>
            </a:r>
          </a:p>
          <a:p>
            <a:pPr lvl="1"/>
            <a:r>
              <a:rPr lang="en-GB" dirty="0"/>
              <a:t>Quine, W. V. (1948). "On What There Is". Review of Metaphysics. 2: 21–38.</a:t>
            </a:r>
          </a:p>
          <a:p>
            <a:r>
              <a:rPr lang="en-US" altLang="en-US" dirty="0"/>
              <a:t>“the </a:t>
            </a:r>
            <a:r>
              <a:rPr lang="en-US" altLang="en-US" b="1" dirty="0"/>
              <a:t>set of things </a:t>
            </a:r>
            <a:r>
              <a:rPr lang="en-US" altLang="en-US" dirty="0"/>
              <a:t>whose existence is acknowledged by a particular theory or system of thought.”</a:t>
            </a:r>
          </a:p>
          <a:p>
            <a:pPr lvl="1"/>
            <a:r>
              <a:rPr lang="en-GB" dirty="0"/>
              <a:t>Lowe, E. J. (1995). Ontology. In T. </a:t>
            </a:r>
            <a:r>
              <a:rPr lang="en-GB" dirty="0" err="1"/>
              <a:t>Honderich</a:t>
            </a:r>
            <a:r>
              <a:rPr lang="en-GB" dirty="0"/>
              <a:t> (Ed.), The Oxford companion to philosophy. Oxford University Press.</a:t>
            </a:r>
          </a:p>
          <a:p>
            <a:endParaRPr lang="en-GB" dirty="0"/>
          </a:p>
          <a:p>
            <a:endParaRPr lang="en-GB" dirty="0"/>
          </a:p>
        </p:txBody>
      </p:sp>
      <p:sp>
        <p:nvSpPr>
          <p:cNvPr id="4" name="Slide Number Placeholder 3">
            <a:extLst>
              <a:ext uri="{FF2B5EF4-FFF2-40B4-BE49-F238E27FC236}">
                <a16:creationId xmlns:a16="http://schemas.microsoft.com/office/drawing/2014/main" id="{D86F40A6-9DD0-D64F-CE63-0B9B4044346A}"/>
              </a:ext>
            </a:extLst>
          </p:cNvPr>
          <p:cNvSpPr>
            <a:spLocks noGrp="1"/>
          </p:cNvSpPr>
          <p:nvPr>
            <p:ph type="sldNum" sz="quarter" idx="14"/>
          </p:nvPr>
        </p:nvSpPr>
        <p:spPr>
          <a:xfrm>
            <a:off x="10992545" y="6529214"/>
            <a:ext cx="1171972" cy="284162"/>
          </a:xfrm>
        </p:spPr>
        <p:txBody>
          <a:bodyPr/>
          <a:lstStyle/>
          <a:p>
            <a:fld id="{714B418A-A2A3-4D4B-B5CA-3107C73BA013}" type="slidenum">
              <a:rPr lang="en-GB" smtClean="0"/>
              <a:pPr/>
              <a:t>41</a:t>
            </a:fld>
            <a:endParaRPr lang="en-GB" dirty="0"/>
          </a:p>
        </p:txBody>
      </p:sp>
    </p:spTree>
    <p:extLst>
      <p:ext uri="{BB962C8B-B14F-4D97-AF65-F5344CB8AC3E}">
        <p14:creationId xmlns:p14="http://schemas.microsoft.com/office/powerpoint/2010/main" val="12255152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0DF0E-7107-4CDE-0CD4-AE7F4AEA7474}"/>
              </a:ext>
            </a:extLst>
          </p:cNvPr>
          <p:cNvSpPr>
            <a:spLocks noGrp="1"/>
          </p:cNvSpPr>
          <p:nvPr>
            <p:ph type="title"/>
          </p:nvPr>
        </p:nvSpPr>
        <p:spPr>
          <a:xfrm>
            <a:off x="1127448" y="136446"/>
            <a:ext cx="10778804" cy="792242"/>
          </a:xfrm>
        </p:spPr>
        <p:txBody>
          <a:bodyPr/>
          <a:lstStyle/>
          <a:p>
            <a:r>
              <a:rPr lang="en-GB" dirty="0"/>
              <a:t>BORO constructional ‘</a:t>
            </a:r>
            <a:r>
              <a:rPr lang="en-GB" i="1" dirty="0"/>
              <a:t>bare Quinean</a:t>
            </a:r>
            <a:r>
              <a:rPr lang="en-GB" dirty="0"/>
              <a:t>’ foundation</a:t>
            </a:r>
          </a:p>
        </p:txBody>
      </p:sp>
      <p:sp>
        <p:nvSpPr>
          <p:cNvPr id="5" name="Content Placeholder 4">
            <a:extLst>
              <a:ext uri="{FF2B5EF4-FFF2-40B4-BE49-F238E27FC236}">
                <a16:creationId xmlns:a16="http://schemas.microsoft.com/office/drawing/2014/main" id="{D8D19D6E-6375-3B6F-3462-B4C341669FFA}"/>
              </a:ext>
            </a:extLst>
          </p:cNvPr>
          <p:cNvSpPr>
            <a:spLocks noGrp="1"/>
          </p:cNvSpPr>
          <p:nvPr>
            <p:ph sz="quarter" idx="13"/>
          </p:nvPr>
        </p:nvSpPr>
        <p:spPr>
          <a:xfrm>
            <a:off x="895415" y="1128681"/>
            <a:ext cx="11010876" cy="5300715"/>
          </a:xfrm>
        </p:spPr>
        <p:txBody>
          <a:bodyPr/>
          <a:lstStyle/>
          <a:p>
            <a:r>
              <a:rPr lang="en-GB" dirty="0"/>
              <a:t>BORO’s adoption of the constructional approach enables it to answer the ‘</a:t>
            </a:r>
            <a:r>
              <a:rPr lang="en-GB" i="1" dirty="0"/>
              <a:t>bare Quinean</a:t>
            </a:r>
            <a:r>
              <a:rPr lang="en-GB" dirty="0"/>
              <a:t>’ question</a:t>
            </a:r>
          </a:p>
          <a:p>
            <a:pPr lvl="1"/>
            <a:r>
              <a:rPr lang="en-GB" dirty="0"/>
              <a:t>To specify everything that exists</a:t>
            </a:r>
          </a:p>
          <a:p>
            <a:r>
              <a:rPr lang="en-GB" dirty="0"/>
              <a:t>It also neatly ‘explains’ the three ontological categories</a:t>
            </a:r>
          </a:p>
          <a:p>
            <a:pPr lvl="1"/>
            <a:r>
              <a:rPr lang="en-GB" dirty="0"/>
              <a:t>And the foundational grounding relations</a:t>
            </a:r>
          </a:p>
          <a:p>
            <a:endParaRPr lang="en-GB" dirty="0"/>
          </a:p>
        </p:txBody>
      </p:sp>
      <p:sp>
        <p:nvSpPr>
          <p:cNvPr id="3" name="Slide Number Placeholder 2">
            <a:extLst>
              <a:ext uri="{FF2B5EF4-FFF2-40B4-BE49-F238E27FC236}">
                <a16:creationId xmlns:a16="http://schemas.microsoft.com/office/drawing/2014/main" id="{3ADA3E7E-C84B-9C66-AF59-2D98803DC3AA}"/>
              </a:ext>
            </a:extLst>
          </p:cNvPr>
          <p:cNvSpPr>
            <a:spLocks noGrp="1"/>
          </p:cNvSpPr>
          <p:nvPr>
            <p:ph type="sldNum" sz="quarter" idx="14"/>
          </p:nvPr>
        </p:nvSpPr>
        <p:spPr>
          <a:xfrm>
            <a:off x="10992545" y="6529214"/>
            <a:ext cx="1171972" cy="284162"/>
          </a:xfrm>
        </p:spPr>
        <p:txBody>
          <a:bodyPr/>
          <a:lstStyle/>
          <a:p>
            <a:fld id="{5BB4BE56-62DA-4504-B58B-A51906D16A6E}" type="slidenum">
              <a:rPr lang="en-GB" smtClean="0"/>
              <a:pPr/>
              <a:t>42</a:t>
            </a:fld>
            <a:endParaRPr lang="en-GB" dirty="0"/>
          </a:p>
        </p:txBody>
      </p:sp>
    </p:spTree>
    <p:extLst>
      <p:ext uri="{BB962C8B-B14F-4D97-AF65-F5344CB8AC3E}">
        <p14:creationId xmlns:p14="http://schemas.microsoft.com/office/powerpoint/2010/main" val="17388202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2049D5-52C9-6AA7-4C7C-AF727D7792E6}"/>
              </a:ext>
            </a:extLst>
          </p:cNvPr>
          <p:cNvSpPr>
            <a:spLocks noGrp="1"/>
          </p:cNvSpPr>
          <p:nvPr>
            <p:ph type="title"/>
          </p:nvPr>
        </p:nvSpPr>
        <p:spPr/>
        <p:txBody>
          <a:bodyPr/>
          <a:lstStyle/>
          <a:p>
            <a:r>
              <a:rPr lang="en-GB" dirty="0"/>
              <a:t>History</a:t>
            </a:r>
          </a:p>
        </p:txBody>
      </p:sp>
      <p:sp>
        <p:nvSpPr>
          <p:cNvPr id="3" name="Slide Number Placeholder 2">
            <a:extLst>
              <a:ext uri="{FF2B5EF4-FFF2-40B4-BE49-F238E27FC236}">
                <a16:creationId xmlns:a16="http://schemas.microsoft.com/office/drawing/2014/main" id="{E6FE2CE2-79E4-E208-4491-65302AEF2037}"/>
              </a:ext>
            </a:extLst>
          </p:cNvPr>
          <p:cNvSpPr>
            <a:spLocks noGrp="1"/>
          </p:cNvSpPr>
          <p:nvPr>
            <p:ph type="sldNum" sz="quarter" idx="10"/>
          </p:nvPr>
        </p:nvSpPr>
        <p:spPr/>
        <p:txBody>
          <a:bodyPr/>
          <a:lstStyle/>
          <a:p>
            <a:pPr>
              <a:defRPr/>
            </a:pPr>
            <a:fld id="{5BB4BE56-62DA-4504-B58B-A51906D16A6E}" type="slidenum">
              <a:rPr lang="en-GB" smtClean="0"/>
              <a:pPr>
                <a:defRPr/>
              </a:pPr>
              <a:t>43</a:t>
            </a:fld>
            <a:endParaRPr lang="en-GB" dirty="0"/>
          </a:p>
        </p:txBody>
      </p:sp>
      <p:graphicFrame>
        <p:nvGraphicFramePr>
          <p:cNvPr id="5" name="Table 4">
            <a:extLst>
              <a:ext uri="{FF2B5EF4-FFF2-40B4-BE49-F238E27FC236}">
                <a16:creationId xmlns:a16="http://schemas.microsoft.com/office/drawing/2014/main" id="{12BB4B7A-F07A-A135-D7FF-706DE5A00B85}"/>
              </a:ext>
            </a:extLst>
          </p:cNvPr>
          <p:cNvGraphicFramePr>
            <a:graphicFrameLocks noGrp="1"/>
          </p:cNvGraphicFramePr>
          <p:nvPr/>
        </p:nvGraphicFramePr>
        <p:xfrm>
          <a:off x="1725552" y="1855625"/>
          <a:ext cx="8601533" cy="2011680"/>
        </p:xfrm>
        <a:graphic>
          <a:graphicData uri="http://schemas.openxmlformats.org/drawingml/2006/table">
            <a:tbl>
              <a:tblPr>
                <a:tableStyleId>{5C22544A-7EE6-4342-B048-85BDC9FD1C3A}</a:tableStyleId>
              </a:tblPr>
              <a:tblGrid>
                <a:gridCol w="2345872">
                  <a:extLst>
                    <a:ext uri="{9D8B030D-6E8A-4147-A177-3AD203B41FA5}">
                      <a16:colId xmlns:a16="http://schemas.microsoft.com/office/drawing/2014/main" val="1849796381"/>
                    </a:ext>
                  </a:extLst>
                </a:gridCol>
                <a:gridCol w="749101">
                  <a:extLst>
                    <a:ext uri="{9D8B030D-6E8A-4147-A177-3AD203B41FA5}">
                      <a16:colId xmlns:a16="http://schemas.microsoft.com/office/drawing/2014/main" val="837537082"/>
                    </a:ext>
                  </a:extLst>
                </a:gridCol>
                <a:gridCol w="5506560">
                  <a:extLst>
                    <a:ext uri="{9D8B030D-6E8A-4147-A177-3AD203B41FA5}">
                      <a16:colId xmlns:a16="http://schemas.microsoft.com/office/drawing/2014/main" val="128728256"/>
                    </a:ext>
                  </a:extLst>
                </a:gridCol>
              </a:tblGrid>
              <a:tr h="184150">
                <a:tc>
                  <a:txBody>
                    <a:bodyPr/>
                    <a:lstStyle/>
                    <a:p>
                      <a:pPr algn="l" fontAlgn="b"/>
                      <a:r>
                        <a:rPr lang="en-US" sz="1600" u="none" strike="noStrike" dirty="0">
                          <a:effectLst/>
                        </a:rPr>
                        <a:t>Carnap</a:t>
                      </a:r>
                      <a:endParaRPr lang="en-GB" sz="1600" b="0" i="0" u="none" strike="noStrike" dirty="0">
                        <a:solidFill>
                          <a:srgbClr val="000000"/>
                        </a:solidFill>
                        <a:effectLst/>
                        <a:latin typeface="Aptos Narrow" panose="020B0004020202020204" pitchFamily="34" charset="0"/>
                      </a:endParaRPr>
                    </a:p>
                  </a:txBody>
                  <a:tcPr marL="45720" marR="45720" anchor="b">
                    <a:solidFill>
                      <a:schemeClr val="accent2">
                        <a:lumMod val="20000"/>
                        <a:lumOff val="80000"/>
                      </a:schemeClr>
                    </a:solidFill>
                  </a:tcPr>
                </a:tc>
                <a:tc>
                  <a:txBody>
                    <a:bodyPr/>
                    <a:lstStyle/>
                    <a:p>
                      <a:pPr algn="l" fontAlgn="b"/>
                      <a:r>
                        <a:rPr lang="en-GB" sz="1600" u="none" strike="noStrike" dirty="0">
                          <a:effectLst/>
                        </a:rPr>
                        <a:t>1928</a:t>
                      </a:r>
                      <a:endParaRPr lang="en-GB" sz="1600" b="0" i="0" u="none" strike="noStrike" dirty="0">
                        <a:solidFill>
                          <a:srgbClr val="000000"/>
                        </a:solidFill>
                        <a:effectLst/>
                        <a:latin typeface="Aptos Narrow" panose="020B0004020202020204" pitchFamily="34" charset="0"/>
                      </a:endParaRPr>
                    </a:p>
                  </a:txBody>
                  <a:tcPr marL="45720" marR="45720" anchor="b">
                    <a:solidFill>
                      <a:schemeClr val="accent2">
                        <a:lumMod val="20000"/>
                        <a:lumOff val="80000"/>
                      </a:schemeClr>
                    </a:solidFill>
                  </a:tcPr>
                </a:tc>
                <a:tc>
                  <a:txBody>
                    <a:bodyPr/>
                    <a:lstStyle/>
                    <a:p>
                      <a:pPr algn="l" fontAlgn="b"/>
                      <a:r>
                        <a:rPr lang="en-GB" sz="1600" u="none" strike="noStrike" dirty="0">
                          <a:effectLst/>
                        </a:rPr>
                        <a:t> Der Logische Aufbau der Welt </a:t>
                      </a:r>
                      <a:endParaRPr lang="en-GB" sz="1600" b="0" i="0" u="none" strike="noStrike" dirty="0">
                        <a:solidFill>
                          <a:srgbClr val="000000"/>
                        </a:solidFill>
                        <a:effectLst/>
                        <a:latin typeface="Aptos Narrow" panose="020B0004020202020204" pitchFamily="34" charset="0"/>
                      </a:endParaRPr>
                    </a:p>
                  </a:txBody>
                  <a:tcPr marL="45720" marR="45720" anchor="b">
                    <a:solidFill>
                      <a:schemeClr val="accent2">
                        <a:lumMod val="20000"/>
                        <a:lumOff val="80000"/>
                      </a:schemeClr>
                    </a:solidFill>
                  </a:tcPr>
                </a:tc>
                <a:extLst>
                  <a:ext uri="{0D108BD9-81ED-4DB2-BD59-A6C34878D82A}">
                    <a16:rowId xmlns:a16="http://schemas.microsoft.com/office/drawing/2014/main" val="1199554147"/>
                  </a:ext>
                </a:extLst>
              </a:tr>
              <a:tr h="184150">
                <a:tc>
                  <a:txBody>
                    <a:bodyPr/>
                    <a:lstStyle/>
                    <a:p>
                      <a:pPr algn="l" fontAlgn="b"/>
                      <a:r>
                        <a:rPr lang="en-US" sz="1600" u="none" strike="noStrike" dirty="0">
                          <a:effectLst/>
                        </a:rPr>
                        <a:t>Goodman and Quine</a:t>
                      </a:r>
                      <a:endParaRPr lang="en-GB" sz="1600" b="0" i="0" u="none" strike="noStrike" dirty="0">
                        <a:solidFill>
                          <a:srgbClr val="000000"/>
                        </a:solidFill>
                        <a:effectLst/>
                        <a:latin typeface="Aptos Narrow" panose="020B0004020202020204" pitchFamily="34" charset="0"/>
                      </a:endParaRPr>
                    </a:p>
                  </a:txBody>
                  <a:tcPr marL="45720" marR="45720" anchor="b">
                    <a:solidFill>
                      <a:schemeClr val="accent2">
                        <a:lumMod val="20000"/>
                        <a:lumOff val="80000"/>
                      </a:schemeClr>
                    </a:solidFill>
                  </a:tcPr>
                </a:tc>
                <a:tc>
                  <a:txBody>
                    <a:bodyPr/>
                    <a:lstStyle/>
                    <a:p>
                      <a:pPr algn="l" fontAlgn="b"/>
                      <a:r>
                        <a:rPr lang="en-GB" sz="1600" u="none" strike="noStrike" dirty="0">
                          <a:effectLst/>
                        </a:rPr>
                        <a:t>1947</a:t>
                      </a:r>
                      <a:endParaRPr lang="en-GB" sz="1600" b="0" i="0" u="none" strike="noStrike" dirty="0">
                        <a:solidFill>
                          <a:srgbClr val="000000"/>
                        </a:solidFill>
                        <a:effectLst/>
                        <a:latin typeface="Aptos Narrow" panose="020B0004020202020204" pitchFamily="34" charset="0"/>
                      </a:endParaRPr>
                    </a:p>
                  </a:txBody>
                  <a:tcPr marL="45720" marR="45720" anchor="b">
                    <a:solidFill>
                      <a:schemeClr val="accent2">
                        <a:lumMod val="20000"/>
                        <a:lumOff val="80000"/>
                      </a:schemeClr>
                    </a:solidFill>
                  </a:tcPr>
                </a:tc>
                <a:tc>
                  <a:txBody>
                    <a:bodyPr/>
                    <a:lstStyle/>
                    <a:p>
                      <a:pPr algn="l" fontAlgn="b"/>
                      <a:r>
                        <a:rPr lang="en-GB" sz="1600" u="none" strike="noStrike">
                          <a:effectLst/>
                        </a:rPr>
                        <a:t> Steps Toward a Constructive Nominalism</a:t>
                      </a:r>
                      <a:endParaRPr lang="en-GB" sz="1600" b="0" i="0" u="none" strike="noStrike">
                        <a:solidFill>
                          <a:srgbClr val="000000"/>
                        </a:solidFill>
                        <a:effectLst/>
                        <a:latin typeface="Aptos Narrow" panose="020B0004020202020204" pitchFamily="34" charset="0"/>
                      </a:endParaRPr>
                    </a:p>
                  </a:txBody>
                  <a:tcPr marL="45720" marR="45720" anchor="b">
                    <a:solidFill>
                      <a:schemeClr val="accent2">
                        <a:lumMod val="20000"/>
                        <a:lumOff val="80000"/>
                      </a:schemeClr>
                    </a:solidFill>
                  </a:tcPr>
                </a:tc>
                <a:extLst>
                  <a:ext uri="{0D108BD9-81ED-4DB2-BD59-A6C34878D82A}">
                    <a16:rowId xmlns:a16="http://schemas.microsoft.com/office/drawing/2014/main" val="1038774430"/>
                  </a:ext>
                </a:extLst>
              </a:tr>
              <a:tr h="184150">
                <a:tc>
                  <a:txBody>
                    <a:bodyPr/>
                    <a:lstStyle/>
                    <a:p>
                      <a:pPr algn="l" fontAlgn="b"/>
                      <a:r>
                        <a:rPr lang="en-US" sz="1600" u="none" strike="noStrike">
                          <a:effectLst/>
                        </a:rPr>
                        <a:t>Goodman</a:t>
                      </a:r>
                      <a:endParaRPr lang="en-GB" sz="1600" b="0" i="0" u="none" strike="noStrike">
                        <a:solidFill>
                          <a:srgbClr val="000000"/>
                        </a:solidFill>
                        <a:effectLst/>
                        <a:latin typeface="Aptos Narrow" panose="020B0004020202020204" pitchFamily="34" charset="0"/>
                      </a:endParaRPr>
                    </a:p>
                  </a:txBody>
                  <a:tcPr marL="45720" marR="45720" anchor="b">
                    <a:solidFill>
                      <a:schemeClr val="accent2">
                        <a:lumMod val="20000"/>
                        <a:lumOff val="80000"/>
                      </a:schemeClr>
                    </a:solidFill>
                  </a:tcPr>
                </a:tc>
                <a:tc>
                  <a:txBody>
                    <a:bodyPr/>
                    <a:lstStyle/>
                    <a:p>
                      <a:pPr algn="l" fontAlgn="b"/>
                      <a:r>
                        <a:rPr lang="en-GB" sz="1600" u="none" strike="noStrike" dirty="0">
                          <a:effectLst/>
                        </a:rPr>
                        <a:t>1956</a:t>
                      </a:r>
                      <a:endParaRPr lang="en-GB" sz="1600" b="0" i="0" u="none" strike="noStrike" dirty="0">
                        <a:solidFill>
                          <a:srgbClr val="000000"/>
                        </a:solidFill>
                        <a:effectLst/>
                        <a:latin typeface="Aptos Narrow" panose="020B0004020202020204" pitchFamily="34" charset="0"/>
                      </a:endParaRPr>
                    </a:p>
                  </a:txBody>
                  <a:tcPr marL="45720" marR="45720" anchor="b">
                    <a:solidFill>
                      <a:schemeClr val="accent2">
                        <a:lumMod val="20000"/>
                        <a:lumOff val="80000"/>
                      </a:schemeClr>
                    </a:solidFill>
                  </a:tcPr>
                </a:tc>
                <a:tc>
                  <a:txBody>
                    <a:bodyPr/>
                    <a:lstStyle/>
                    <a:p>
                      <a:pPr algn="l" fontAlgn="b"/>
                      <a:r>
                        <a:rPr lang="en-GB" sz="1600" u="none" strike="noStrike" dirty="0">
                          <a:effectLst/>
                        </a:rPr>
                        <a:t> A World of Individuals</a:t>
                      </a:r>
                      <a:endParaRPr lang="en-GB" sz="1600" b="0" i="0" u="none" strike="noStrike" dirty="0">
                        <a:solidFill>
                          <a:srgbClr val="000000"/>
                        </a:solidFill>
                        <a:effectLst/>
                        <a:latin typeface="Aptos Narrow" panose="020B0004020202020204" pitchFamily="34" charset="0"/>
                      </a:endParaRPr>
                    </a:p>
                  </a:txBody>
                  <a:tcPr marL="45720" marR="45720" anchor="b">
                    <a:solidFill>
                      <a:schemeClr val="accent2">
                        <a:lumMod val="20000"/>
                        <a:lumOff val="80000"/>
                      </a:schemeClr>
                    </a:solidFill>
                  </a:tcPr>
                </a:tc>
                <a:extLst>
                  <a:ext uri="{0D108BD9-81ED-4DB2-BD59-A6C34878D82A}">
                    <a16:rowId xmlns:a16="http://schemas.microsoft.com/office/drawing/2014/main" val="506400279"/>
                  </a:ext>
                </a:extLst>
              </a:tr>
              <a:tr h="184150">
                <a:tc>
                  <a:txBody>
                    <a:bodyPr/>
                    <a:lstStyle/>
                    <a:p>
                      <a:pPr algn="l" fontAlgn="b"/>
                      <a:r>
                        <a:rPr lang="en-US" sz="1600" u="none" strike="noStrike">
                          <a:effectLst/>
                        </a:rPr>
                        <a:t>Goodman</a:t>
                      </a:r>
                      <a:endParaRPr lang="en-GB" sz="1600" b="0" i="0" u="none" strike="noStrike">
                        <a:solidFill>
                          <a:srgbClr val="000000"/>
                        </a:solidFill>
                        <a:effectLst/>
                        <a:latin typeface="Aptos Narrow" panose="020B0004020202020204" pitchFamily="34" charset="0"/>
                      </a:endParaRPr>
                    </a:p>
                  </a:txBody>
                  <a:tcPr marL="45720" marR="45720" anchor="b">
                    <a:solidFill>
                      <a:schemeClr val="accent2">
                        <a:lumMod val="20000"/>
                        <a:lumOff val="80000"/>
                      </a:schemeClr>
                    </a:solidFill>
                  </a:tcPr>
                </a:tc>
                <a:tc>
                  <a:txBody>
                    <a:bodyPr/>
                    <a:lstStyle/>
                    <a:p>
                      <a:pPr algn="l" fontAlgn="b"/>
                      <a:r>
                        <a:rPr lang="en-GB" sz="1600" u="none" strike="noStrike" dirty="0">
                          <a:effectLst/>
                        </a:rPr>
                        <a:t>1958</a:t>
                      </a:r>
                      <a:endParaRPr lang="en-GB" sz="1600" b="0" i="0" u="none" strike="noStrike" dirty="0">
                        <a:solidFill>
                          <a:srgbClr val="000000"/>
                        </a:solidFill>
                        <a:effectLst/>
                        <a:latin typeface="Aptos Narrow" panose="020B0004020202020204" pitchFamily="34" charset="0"/>
                      </a:endParaRPr>
                    </a:p>
                  </a:txBody>
                  <a:tcPr marL="45720" marR="45720" anchor="b">
                    <a:solidFill>
                      <a:schemeClr val="accent2">
                        <a:lumMod val="20000"/>
                        <a:lumOff val="80000"/>
                      </a:schemeClr>
                    </a:solidFill>
                  </a:tcPr>
                </a:tc>
                <a:tc>
                  <a:txBody>
                    <a:bodyPr/>
                    <a:lstStyle/>
                    <a:p>
                      <a:pPr algn="l" fontAlgn="b"/>
                      <a:r>
                        <a:rPr lang="en-GB" sz="1600" u="none" strike="noStrike" dirty="0">
                          <a:effectLst/>
                        </a:rPr>
                        <a:t> On Relations that Generate</a:t>
                      </a:r>
                      <a:endParaRPr lang="en-GB" sz="1600" b="0" i="0" u="none" strike="noStrike" dirty="0">
                        <a:solidFill>
                          <a:srgbClr val="000000"/>
                        </a:solidFill>
                        <a:effectLst/>
                        <a:latin typeface="Aptos Narrow" panose="020B0004020202020204" pitchFamily="34" charset="0"/>
                      </a:endParaRPr>
                    </a:p>
                  </a:txBody>
                  <a:tcPr marL="45720" marR="45720" anchor="b">
                    <a:solidFill>
                      <a:schemeClr val="accent2">
                        <a:lumMod val="20000"/>
                        <a:lumOff val="80000"/>
                      </a:schemeClr>
                    </a:solidFill>
                  </a:tcPr>
                </a:tc>
                <a:extLst>
                  <a:ext uri="{0D108BD9-81ED-4DB2-BD59-A6C34878D82A}">
                    <a16:rowId xmlns:a16="http://schemas.microsoft.com/office/drawing/2014/main" val="3323376408"/>
                  </a:ext>
                </a:extLst>
              </a:tr>
              <a:tr h="184150">
                <a:tc>
                  <a:txBody>
                    <a:bodyPr/>
                    <a:lstStyle/>
                    <a:p>
                      <a:pPr algn="l" fontAlgn="b"/>
                      <a:r>
                        <a:rPr lang="en-US" sz="1600" u="none" strike="noStrike">
                          <a:effectLst/>
                        </a:rPr>
                        <a:t>Gödel</a:t>
                      </a:r>
                      <a:endParaRPr lang="en-GB" sz="1600" b="0" i="0" u="none" strike="noStrike">
                        <a:solidFill>
                          <a:srgbClr val="000000"/>
                        </a:solidFill>
                        <a:effectLst/>
                        <a:latin typeface="Aptos Narrow" panose="020B0004020202020204" pitchFamily="34" charset="0"/>
                      </a:endParaRPr>
                    </a:p>
                  </a:txBody>
                  <a:tcPr marL="45720" marR="45720" anchor="b">
                    <a:solidFill>
                      <a:schemeClr val="accent2">
                        <a:lumMod val="20000"/>
                        <a:lumOff val="80000"/>
                      </a:schemeClr>
                    </a:solidFill>
                  </a:tcPr>
                </a:tc>
                <a:tc>
                  <a:txBody>
                    <a:bodyPr/>
                    <a:lstStyle/>
                    <a:p>
                      <a:pPr algn="l" fontAlgn="b"/>
                      <a:r>
                        <a:rPr lang="en-GB" sz="1600" u="none" strike="noStrike" dirty="0">
                          <a:effectLst/>
                        </a:rPr>
                        <a:t>1964</a:t>
                      </a:r>
                      <a:endParaRPr lang="en-GB" sz="1600" b="0" i="0" u="none" strike="noStrike" dirty="0">
                        <a:solidFill>
                          <a:srgbClr val="000000"/>
                        </a:solidFill>
                        <a:effectLst/>
                        <a:latin typeface="Aptos Narrow" panose="020B0004020202020204" pitchFamily="34" charset="0"/>
                      </a:endParaRPr>
                    </a:p>
                  </a:txBody>
                  <a:tcPr marL="45720" marR="45720" anchor="b">
                    <a:solidFill>
                      <a:schemeClr val="accent2">
                        <a:lumMod val="20000"/>
                        <a:lumOff val="80000"/>
                      </a:schemeClr>
                    </a:solidFill>
                  </a:tcPr>
                </a:tc>
                <a:tc>
                  <a:txBody>
                    <a:bodyPr/>
                    <a:lstStyle/>
                    <a:p>
                      <a:pPr algn="l" fontAlgn="b"/>
                      <a:r>
                        <a:rPr lang="en-GB" sz="1600" u="none" strike="noStrike" dirty="0">
                          <a:effectLst/>
                        </a:rPr>
                        <a:t> What is Cantor's Continuum Problem</a:t>
                      </a:r>
                      <a:endParaRPr lang="en-GB" sz="1600" b="0" i="0" u="none" strike="noStrike" dirty="0">
                        <a:solidFill>
                          <a:srgbClr val="000000"/>
                        </a:solidFill>
                        <a:effectLst/>
                        <a:latin typeface="Aptos Narrow" panose="020B0004020202020204" pitchFamily="34" charset="0"/>
                      </a:endParaRPr>
                    </a:p>
                  </a:txBody>
                  <a:tcPr marL="45720" marR="45720" anchor="b">
                    <a:solidFill>
                      <a:schemeClr val="accent2">
                        <a:lumMod val="20000"/>
                        <a:lumOff val="80000"/>
                      </a:schemeClr>
                    </a:solidFill>
                  </a:tcPr>
                </a:tc>
                <a:extLst>
                  <a:ext uri="{0D108BD9-81ED-4DB2-BD59-A6C34878D82A}">
                    <a16:rowId xmlns:a16="http://schemas.microsoft.com/office/drawing/2014/main" val="802937586"/>
                  </a:ext>
                </a:extLst>
              </a:tr>
              <a:tr h="184150">
                <a:tc>
                  <a:txBody>
                    <a:bodyPr/>
                    <a:lstStyle/>
                    <a:p>
                      <a:pPr algn="l" fontAlgn="b"/>
                      <a:r>
                        <a:rPr lang="en-US" sz="1600" u="none" strike="noStrike">
                          <a:effectLst/>
                        </a:rPr>
                        <a:t>Boolos</a:t>
                      </a:r>
                      <a:endParaRPr lang="en-GB" sz="1600" b="0" i="0" u="none" strike="noStrike">
                        <a:solidFill>
                          <a:srgbClr val="000000"/>
                        </a:solidFill>
                        <a:effectLst/>
                        <a:latin typeface="Aptos Narrow" panose="020B0004020202020204" pitchFamily="34" charset="0"/>
                      </a:endParaRPr>
                    </a:p>
                  </a:txBody>
                  <a:tcPr marL="45720" marR="45720" anchor="b">
                    <a:solidFill>
                      <a:schemeClr val="accent2">
                        <a:lumMod val="20000"/>
                        <a:lumOff val="80000"/>
                      </a:schemeClr>
                    </a:solidFill>
                  </a:tcPr>
                </a:tc>
                <a:tc>
                  <a:txBody>
                    <a:bodyPr/>
                    <a:lstStyle/>
                    <a:p>
                      <a:pPr algn="l" fontAlgn="b"/>
                      <a:r>
                        <a:rPr lang="en-GB" sz="1600" u="none" strike="noStrike" dirty="0">
                          <a:effectLst/>
                        </a:rPr>
                        <a:t>1971</a:t>
                      </a:r>
                      <a:endParaRPr lang="en-GB" sz="1600" b="0" i="0" u="none" strike="noStrike" dirty="0">
                        <a:solidFill>
                          <a:srgbClr val="000000"/>
                        </a:solidFill>
                        <a:effectLst/>
                        <a:latin typeface="Aptos Narrow" panose="020B0004020202020204" pitchFamily="34" charset="0"/>
                      </a:endParaRPr>
                    </a:p>
                  </a:txBody>
                  <a:tcPr marL="45720" marR="45720" anchor="b">
                    <a:solidFill>
                      <a:schemeClr val="accent2">
                        <a:lumMod val="20000"/>
                        <a:lumOff val="80000"/>
                      </a:schemeClr>
                    </a:solidFill>
                  </a:tcPr>
                </a:tc>
                <a:tc>
                  <a:txBody>
                    <a:bodyPr/>
                    <a:lstStyle/>
                    <a:p>
                      <a:pPr algn="l" fontAlgn="b"/>
                      <a:r>
                        <a:rPr lang="en-GB" sz="1600" u="none" strike="noStrike" dirty="0">
                          <a:effectLst/>
                        </a:rPr>
                        <a:t> The iterative conception of set</a:t>
                      </a:r>
                      <a:endParaRPr lang="en-GB" sz="1600" b="0" i="0" u="none" strike="noStrike" dirty="0">
                        <a:solidFill>
                          <a:srgbClr val="000000"/>
                        </a:solidFill>
                        <a:effectLst/>
                        <a:latin typeface="Aptos Narrow" panose="020B0004020202020204" pitchFamily="34" charset="0"/>
                      </a:endParaRPr>
                    </a:p>
                  </a:txBody>
                  <a:tcPr marL="45720" marR="45720" anchor="b">
                    <a:solidFill>
                      <a:schemeClr val="accent2">
                        <a:lumMod val="20000"/>
                        <a:lumOff val="80000"/>
                      </a:schemeClr>
                    </a:solidFill>
                  </a:tcPr>
                </a:tc>
                <a:extLst>
                  <a:ext uri="{0D108BD9-81ED-4DB2-BD59-A6C34878D82A}">
                    <a16:rowId xmlns:a16="http://schemas.microsoft.com/office/drawing/2014/main" val="2894900263"/>
                  </a:ext>
                </a:extLst>
              </a:tr>
            </a:tbl>
          </a:graphicData>
        </a:graphic>
      </p:graphicFrame>
      <p:graphicFrame>
        <p:nvGraphicFramePr>
          <p:cNvPr id="8" name="Table 7">
            <a:extLst>
              <a:ext uri="{FF2B5EF4-FFF2-40B4-BE49-F238E27FC236}">
                <a16:creationId xmlns:a16="http://schemas.microsoft.com/office/drawing/2014/main" id="{508AF52C-F12B-3A35-ACC7-7B4EE495CBFF}"/>
              </a:ext>
            </a:extLst>
          </p:cNvPr>
          <p:cNvGraphicFramePr>
            <a:graphicFrameLocks noGrp="1"/>
          </p:cNvGraphicFramePr>
          <p:nvPr>
            <p:extLst>
              <p:ext uri="{D42A27DB-BD31-4B8C-83A1-F6EECF244321}">
                <p14:modId xmlns:p14="http://schemas.microsoft.com/office/powerpoint/2010/main" val="3380060863"/>
              </p:ext>
            </p:extLst>
          </p:nvPr>
        </p:nvGraphicFramePr>
        <p:xfrm>
          <a:off x="4185951" y="4509120"/>
          <a:ext cx="6158564" cy="1341120"/>
        </p:xfrm>
        <a:graphic>
          <a:graphicData uri="http://schemas.openxmlformats.org/drawingml/2006/table">
            <a:tbl>
              <a:tblPr>
                <a:tableStyleId>{5C22544A-7EE6-4342-B048-85BDC9FD1C3A}</a:tableStyleId>
              </a:tblPr>
              <a:tblGrid>
                <a:gridCol w="539242">
                  <a:extLst>
                    <a:ext uri="{9D8B030D-6E8A-4147-A177-3AD203B41FA5}">
                      <a16:colId xmlns:a16="http://schemas.microsoft.com/office/drawing/2014/main" val="414165390"/>
                    </a:ext>
                  </a:extLst>
                </a:gridCol>
                <a:gridCol w="715129">
                  <a:extLst>
                    <a:ext uri="{9D8B030D-6E8A-4147-A177-3AD203B41FA5}">
                      <a16:colId xmlns:a16="http://schemas.microsoft.com/office/drawing/2014/main" val="1019418597"/>
                    </a:ext>
                  </a:extLst>
                </a:gridCol>
                <a:gridCol w="4904193">
                  <a:extLst>
                    <a:ext uri="{9D8B030D-6E8A-4147-A177-3AD203B41FA5}">
                      <a16:colId xmlns:a16="http://schemas.microsoft.com/office/drawing/2014/main" val="1907984755"/>
                    </a:ext>
                  </a:extLst>
                </a:gridCol>
              </a:tblGrid>
              <a:tr h="193312">
                <a:tc>
                  <a:txBody>
                    <a:bodyPr/>
                    <a:lstStyle/>
                    <a:p>
                      <a:pPr algn="l" fontAlgn="b"/>
                      <a:r>
                        <a:rPr lang="en-US" sz="1600" u="none" strike="noStrike" dirty="0">
                          <a:effectLst/>
                        </a:rPr>
                        <a:t>Fine</a:t>
                      </a:r>
                      <a:endParaRPr lang="en-GB" sz="1600" b="0" i="0" u="none" strike="noStrike" dirty="0">
                        <a:solidFill>
                          <a:srgbClr val="000000"/>
                        </a:solidFill>
                        <a:effectLst/>
                        <a:latin typeface="Aptos Narrow" panose="020B0004020202020204" pitchFamily="34" charset="0"/>
                      </a:endParaRPr>
                    </a:p>
                  </a:txBody>
                  <a:tcPr marL="45720" marR="45720" anchor="b">
                    <a:solidFill>
                      <a:schemeClr val="accent2">
                        <a:lumMod val="20000"/>
                        <a:lumOff val="80000"/>
                      </a:schemeClr>
                    </a:solidFill>
                  </a:tcPr>
                </a:tc>
                <a:tc>
                  <a:txBody>
                    <a:bodyPr/>
                    <a:lstStyle/>
                    <a:p>
                      <a:pPr algn="l" fontAlgn="b"/>
                      <a:r>
                        <a:rPr lang="en-GB" sz="1600" u="none" strike="noStrike" dirty="0">
                          <a:effectLst/>
                        </a:rPr>
                        <a:t>1991</a:t>
                      </a:r>
                      <a:endParaRPr lang="en-GB" sz="1600" b="0" i="0" u="none" strike="noStrike" dirty="0">
                        <a:solidFill>
                          <a:srgbClr val="000000"/>
                        </a:solidFill>
                        <a:effectLst/>
                        <a:latin typeface="Aptos Narrow" panose="020B0004020202020204" pitchFamily="34" charset="0"/>
                      </a:endParaRPr>
                    </a:p>
                  </a:txBody>
                  <a:tcPr marL="45720" marR="45720" anchor="b">
                    <a:solidFill>
                      <a:schemeClr val="accent2">
                        <a:lumMod val="20000"/>
                        <a:lumOff val="80000"/>
                      </a:schemeClr>
                    </a:solidFill>
                  </a:tcPr>
                </a:tc>
                <a:tc>
                  <a:txBody>
                    <a:bodyPr/>
                    <a:lstStyle/>
                    <a:p>
                      <a:pPr algn="l" fontAlgn="b"/>
                      <a:r>
                        <a:rPr lang="en-GB" sz="1600" u="none" strike="noStrike" dirty="0">
                          <a:effectLst/>
                        </a:rPr>
                        <a:t> The Study of Ontology</a:t>
                      </a:r>
                      <a:endParaRPr lang="en-GB" sz="1600" b="0" i="0" u="none" strike="noStrike" dirty="0">
                        <a:solidFill>
                          <a:srgbClr val="000000"/>
                        </a:solidFill>
                        <a:effectLst/>
                        <a:latin typeface="Aptos Narrow" panose="020B0004020202020204" pitchFamily="34" charset="0"/>
                      </a:endParaRPr>
                    </a:p>
                  </a:txBody>
                  <a:tcPr marL="45720" marR="45720" anchor="b">
                    <a:solidFill>
                      <a:schemeClr val="accent2">
                        <a:lumMod val="20000"/>
                        <a:lumOff val="80000"/>
                      </a:schemeClr>
                    </a:solidFill>
                  </a:tcPr>
                </a:tc>
                <a:extLst>
                  <a:ext uri="{0D108BD9-81ED-4DB2-BD59-A6C34878D82A}">
                    <a16:rowId xmlns:a16="http://schemas.microsoft.com/office/drawing/2014/main" val="3805588460"/>
                  </a:ext>
                </a:extLst>
              </a:tr>
              <a:tr h="184150">
                <a:tc>
                  <a:txBody>
                    <a:bodyPr/>
                    <a:lstStyle/>
                    <a:p>
                      <a:pPr algn="l" fontAlgn="b"/>
                      <a:r>
                        <a:rPr lang="en-US" sz="1600" u="none" strike="noStrike">
                          <a:effectLst/>
                        </a:rPr>
                        <a:t>Fine</a:t>
                      </a:r>
                      <a:endParaRPr lang="en-GB" sz="1600" b="0" i="0" u="none" strike="noStrike">
                        <a:solidFill>
                          <a:srgbClr val="000000"/>
                        </a:solidFill>
                        <a:effectLst/>
                        <a:latin typeface="Aptos Narrow" panose="020B0004020202020204" pitchFamily="34" charset="0"/>
                      </a:endParaRPr>
                    </a:p>
                  </a:txBody>
                  <a:tcPr marL="45720" marR="45720" anchor="b">
                    <a:solidFill>
                      <a:schemeClr val="accent2">
                        <a:lumMod val="20000"/>
                        <a:lumOff val="80000"/>
                      </a:schemeClr>
                    </a:solidFill>
                  </a:tcPr>
                </a:tc>
                <a:tc>
                  <a:txBody>
                    <a:bodyPr/>
                    <a:lstStyle/>
                    <a:p>
                      <a:pPr algn="l" fontAlgn="b"/>
                      <a:r>
                        <a:rPr lang="en-GB" sz="1600" u="none" strike="noStrike" dirty="0">
                          <a:effectLst/>
                        </a:rPr>
                        <a:t>2002</a:t>
                      </a:r>
                      <a:endParaRPr lang="en-GB" sz="1600" b="0" i="0" u="none" strike="noStrike" dirty="0">
                        <a:solidFill>
                          <a:srgbClr val="000000"/>
                        </a:solidFill>
                        <a:effectLst/>
                        <a:latin typeface="Aptos Narrow" panose="020B0004020202020204" pitchFamily="34" charset="0"/>
                      </a:endParaRPr>
                    </a:p>
                  </a:txBody>
                  <a:tcPr marL="45720" marR="45720" anchor="b">
                    <a:solidFill>
                      <a:schemeClr val="accent2">
                        <a:lumMod val="20000"/>
                        <a:lumOff val="80000"/>
                      </a:schemeClr>
                    </a:solidFill>
                  </a:tcPr>
                </a:tc>
                <a:tc>
                  <a:txBody>
                    <a:bodyPr/>
                    <a:lstStyle/>
                    <a:p>
                      <a:pPr algn="l" fontAlgn="b"/>
                      <a:r>
                        <a:rPr lang="en-GB" sz="1600" u="none" strike="noStrike" dirty="0">
                          <a:effectLst/>
                        </a:rPr>
                        <a:t> The Limits of Abstraction</a:t>
                      </a:r>
                      <a:endParaRPr lang="en-GB" sz="1600" b="0" i="0" u="none" strike="noStrike" dirty="0">
                        <a:solidFill>
                          <a:srgbClr val="000000"/>
                        </a:solidFill>
                        <a:effectLst/>
                        <a:latin typeface="Aptos Narrow" panose="020B0004020202020204" pitchFamily="34" charset="0"/>
                      </a:endParaRPr>
                    </a:p>
                  </a:txBody>
                  <a:tcPr marL="45720" marR="45720" anchor="b">
                    <a:solidFill>
                      <a:schemeClr val="accent2">
                        <a:lumMod val="20000"/>
                        <a:lumOff val="80000"/>
                      </a:schemeClr>
                    </a:solidFill>
                  </a:tcPr>
                </a:tc>
                <a:extLst>
                  <a:ext uri="{0D108BD9-81ED-4DB2-BD59-A6C34878D82A}">
                    <a16:rowId xmlns:a16="http://schemas.microsoft.com/office/drawing/2014/main" val="3175544066"/>
                  </a:ext>
                </a:extLst>
              </a:tr>
              <a:tr h="184150">
                <a:tc>
                  <a:txBody>
                    <a:bodyPr/>
                    <a:lstStyle/>
                    <a:p>
                      <a:pPr algn="l" fontAlgn="b"/>
                      <a:r>
                        <a:rPr lang="en-US" sz="1600" u="none" strike="noStrike">
                          <a:effectLst/>
                        </a:rPr>
                        <a:t>Fine</a:t>
                      </a:r>
                      <a:endParaRPr lang="en-GB" sz="1600" b="0" i="0" u="none" strike="noStrike">
                        <a:solidFill>
                          <a:srgbClr val="000000"/>
                        </a:solidFill>
                        <a:effectLst/>
                        <a:latin typeface="Aptos Narrow" panose="020B0004020202020204" pitchFamily="34" charset="0"/>
                      </a:endParaRPr>
                    </a:p>
                  </a:txBody>
                  <a:tcPr marL="45720" marR="45720" anchor="b">
                    <a:solidFill>
                      <a:schemeClr val="accent2">
                        <a:lumMod val="20000"/>
                        <a:lumOff val="80000"/>
                      </a:schemeClr>
                    </a:solidFill>
                  </a:tcPr>
                </a:tc>
                <a:tc>
                  <a:txBody>
                    <a:bodyPr/>
                    <a:lstStyle/>
                    <a:p>
                      <a:pPr algn="l" fontAlgn="b"/>
                      <a:r>
                        <a:rPr lang="en-GB" sz="1600" u="none" strike="noStrike" dirty="0">
                          <a:effectLst/>
                        </a:rPr>
                        <a:t>2005</a:t>
                      </a:r>
                      <a:endParaRPr lang="en-GB" sz="1600" b="0" i="0" u="none" strike="noStrike" dirty="0">
                        <a:solidFill>
                          <a:srgbClr val="000000"/>
                        </a:solidFill>
                        <a:effectLst/>
                        <a:latin typeface="Aptos Narrow" panose="020B0004020202020204" pitchFamily="34" charset="0"/>
                      </a:endParaRPr>
                    </a:p>
                  </a:txBody>
                  <a:tcPr marL="45720" marR="45720" anchor="b">
                    <a:solidFill>
                      <a:schemeClr val="accent2">
                        <a:lumMod val="20000"/>
                        <a:lumOff val="80000"/>
                      </a:schemeClr>
                    </a:solidFill>
                  </a:tcPr>
                </a:tc>
                <a:tc>
                  <a:txBody>
                    <a:bodyPr/>
                    <a:lstStyle/>
                    <a:p>
                      <a:pPr algn="l" fontAlgn="b"/>
                      <a:r>
                        <a:rPr lang="en-GB" sz="1600" u="none" strike="noStrike" dirty="0">
                          <a:effectLst/>
                        </a:rPr>
                        <a:t> Our Knowledge of Mathematical Objects</a:t>
                      </a:r>
                      <a:endParaRPr lang="en-GB" sz="1600" b="0" i="0" u="none" strike="noStrike" dirty="0">
                        <a:solidFill>
                          <a:srgbClr val="000000"/>
                        </a:solidFill>
                        <a:effectLst/>
                        <a:latin typeface="Aptos Narrow" panose="020B0004020202020204" pitchFamily="34" charset="0"/>
                      </a:endParaRPr>
                    </a:p>
                  </a:txBody>
                  <a:tcPr marL="45720" marR="45720" anchor="b">
                    <a:solidFill>
                      <a:schemeClr val="accent2">
                        <a:lumMod val="20000"/>
                        <a:lumOff val="80000"/>
                      </a:schemeClr>
                    </a:solidFill>
                  </a:tcPr>
                </a:tc>
                <a:extLst>
                  <a:ext uri="{0D108BD9-81ED-4DB2-BD59-A6C34878D82A}">
                    <a16:rowId xmlns:a16="http://schemas.microsoft.com/office/drawing/2014/main" val="2726172936"/>
                  </a:ext>
                </a:extLst>
              </a:tr>
              <a:tr h="184150">
                <a:tc>
                  <a:txBody>
                    <a:bodyPr/>
                    <a:lstStyle/>
                    <a:p>
                      <a:pPr algn="l" fontAlgn="b"/>
                      <a:r>
                        <a:rPr lang="en-US" sz="1600" u="none" strike="noStrike" dirty="0">
                          <a:effectLst/>
                        </a:rPr>
                        <a:t>Fine</a:t>
                      </a:r>
                      <a:endParaRPr lang="en-GB" sz="1600" b="0" i="0" u="none" strike="noStrike" dirty="0">
                        <a:solidFill>
                          <a:srgbClr val="000000"/>
                        </a:solidFill>
                        <a:effectLst/>
                        <a:latin typeface="Aptos Narrow" panose="020B0004020202020204" pitchFamily="34" charset="0"/>
                      </a:endParaRPr>
                    </a:p>
                  </a:txBody>
                  <a:tcPr marL="45720" marR="45720" anchor="b">
                    <a:solidFill>
                      <a:schemeClr val="accent2">
                        <a:lumMod val="20000"/>
                        <a:lumOff val="80000"/>
                      </a:schemeClr>
                    </a:solidFill>
                  </a:tcPr>
                </a:tc>
                <a:tc>
                  <a:txBody>
                    <a:bodyPr/>
                    <a:lstStyle/>
                    <a:p>
                      <a:pPr algn="l" fontAlgn="b"/>
                      <a:r>
                        <a:rPr lang="en-GB" sz="1600" u="none" strike="noStrike" dirty="0">
                          <a:effectLst/>
                        </a:rPr>
                        <a:t>2010</a:t>
                      </a:r>
                      <a:endParaRPr lang="en-GB" sz="1600" b="0" i="0" u="none" strike="noStrike" dirty="0">
                        <a:solidFill>
                          <a:srgbClr val="000000"/>
                        </a:solidFill>
                        <a:effectLst/>
                        <a:latin typeface="Aptos Narrow" panose="020B0004020202020204" pitchFamily="34" charset="0"/>
                      </a:endParaRPr>
                    </a:p>
                  </a:txBody>
                  <a:tcPr marL="45720" marR="45720" anchor="b">
                    <a:solidFill>
                      <a:schemeClr val="accent2">
                        <a:lumMod val="20000"/>
                        <a:lumOff val="80000"/>
                      </a:schemeClr>
                    </a:solidFill>
                  </a:tcPr>
                </a:tc>
                <a:tc>
                  <a:txBody>
                    <a:bodyPr/>
                    <a:lstStyle/>
                    <a:p>
                      <a:pPr algn="l" fontAlgn="b"/>
                      <a:r>
                        <a:rPr lang="en-GB" sz="1600" u="none" strike="noStrike" dirty="0">
                          <a:effectLst/>
                        </a:rPr>
                        <a:t> Towards a Theory of Part</a:t>
                      </a:r>
                      <a:endParaRPr lang="en-GB" sz="1600" b="0" i="0" u="none" strike="noStrike" dirty="0">
                        <a:solidFill>
                          <a:srgbClr val="000000"/>
                        </a:solidFill>
                        <a:effectLst/>
                        <a:latin typeface="Aptos Narrow" panose="020B0004020202020204" pitchFamily="34" charset="0"/>
                      </a:endParaRPr>
                    </a:p>
                  </a:txBody>
                  <a:tcPr marL="45720" marR="45720" anchor="b">
                    <a:solidFill>
                      <a:schemeClr val="accent2">
                        <a:lumMod val="20000"/>
                        <a:lumOff val="80000"/>
                      </a:schemeClr>
                    </a:solidFill>
                  </a:tcPr>
                </a:tc>
                <a:extLst>
                  <a:ext uri="{0D108BD9-81ED-4DB2-BD59-A6C34878D82A}">
                    <a16:rowId xmlns:a16="http://schemas.microsoft.com/office/drawing/2014/main" val="1197876180"/>
                  </a:ext>
                </a:extLst>
              </a:tr>
            </a:tbl>
          </a:graphicData>
        </a:graphic>
      </p:graphicFrame>
      <p:sp>
        <p:nvSpPr>
          <p:cNvPr id="6" name="TextBox 5">
            <a:extLst>
              <a:ext uri="{FF2B5EF4-FFF2-40B4-BE49-F238E27FC236}">
                <a16:creationId xmlns:a16="http://schemas.microsoft.com/office/drawing/2014/main" id="{6C757BA9-8EB7-0155-9028-ECB1735DC7CD}"/>
              </a:ext>
            </a:extLst>
          </p:cNvPr>
          <p:cNvSpPr txBox="1"/>
          <p:nvPr/>
        </p:nvSpPr>
        <p:spPr>
          <a:xfrm>
            <a:off x="1618278" y="1442426"/>
            <a:ext cx="10235381" cy="369332"/>
          </a:xfrm>
          <a:prstGeom prst="rect">
            <a:avLst/>
          </a:prstGeom>
          <a:noFill/>
        </p:spPr>
        <p:txBody>
          <a:bodyPr wrap="square">
            <a:spAutoFit/>
          </a:bodyPr>
          <a:lstStyle/>
          <a:p>
            <a:r>
              <a:rPr lang="en-GB" b="1" dirty="0"/>
              <a:t>Contructionalism is not new. It has a longish history in philosophy in the twentieth century. </a:t>
            </a:r>
          </a:p>
        </p:txBody>
      </p:sp>
      <p:sp>
        <p:nvSpPr>
          <p:cNvPr id="9" name="TextBox 8">
            <a:extLst>
              <a:ext uri="{FF2B5EF4-FFF2-40B4-BE49-F238E27FC236}">
                <a16:creationId xmlns:a16="http://schemas.microsoft.com/office/drawing/2014/main" id="{DE7A26C1-00B4-F673-87A3-A54CCEE4CF8C}"/>
              </a:ext>
            </a:extLst>
          </p:cNvPr>
          <p:cNvSpPr txBox="1"/>
          <p:nvPr/>
        </p:nvSpPr>
        <p:spPr>
          <a:xfrm>
            <a:off x="1618278" y="4011271"/>
            <a:ext cx="10493645" cy="369332"/>
          </a:xfrm>
          <a:prstGeom prst="rect">
            <a:avLst/>
          </a:prstGeom>
          <a:noFill/>
        </p:spPr>
        <p:txBody>
          <a:bodyPr wrap="square">
            <a:spAutoFit/>
          </a:bodyPr>
          <a:lstStyle/>
          <a:p>
            <a:r>
              <a:rPr lang="en-GB" b="1" dirty="0"/>
              <a:t>More recently new ideas from Kit Fine have given a fresh impetus to constructional ontology</a:t>
            </a:r>
          </a:p>
        </p:txBody>
      </p:sp>
    </p:spTree>
    <p:extLst>
      <p:ext uri="{BB962C8B-B14F-4D97-AF65-F5344CB8AC3E}">
        <p14:creationId xmlns:p14="http://schemas.microsoft.com/office/powerpoint/2010/main" val="2923793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EA105-1449-1CBF-900F-67F42977FEA5}"/>
              </a:ext>
            </a:extLst>
          </p:cNvPr>
          <p:cNvSpPr>
            <a:spLocks noGrp="1"/>
          </p:cNvSpPr>
          <p:nvPr>
            <p:ph type="title"/>
          </p:nvPr>
        </p:nvSpPr>
        <p:spPr/>
        <p:txBody>
          <a:bodyPr/>
          <a:lstStyle/>
          <a:p>
            <a:r>
              <a:rPr lang="en-GB" dirty="0"/>
              <a:t>BORO constructional history</a:t>
            </a:r>
          </a:p>
        </p:txBody>
      </p:sp>
      <p:sp>
        <p:nvSpPr>
          <p:cNvPr id="3" name="Slide Number Placeholder 2">
            <a:extLst>
              <a:ext uri="{FF2B5EF4-FFF2-40B4-BE49-F238E27FC236}">
                <a16:creationId xmlns:a16="http://schemas.microsoft.com/office/drawing/2014/main" id="{97BA21C7-A753-A266-183E-481D94CFD74C}"/>
              </a:ext>
            </a:extLst>
          </p:cNvPr>
          <p:cNvSpPr>
            <a:spLocks noGrp="1"/>
          </p:cNvSpPr>
          <p:nvPr>
            <p:ph type="sldNum" sz="quarter" idx="10"/>
          </p:nvPr>
        </p:nvSpPr>
        <p:spPr/>
        <p:txBody>
          <a:bodyPr/>
          <a:lstStyle/>
          <a:p>
            <a:pPr>
              <a:defRPr/>
            </a:pPr>
            <a:fld id="{5BB4BE56-62DA-4504-B58B-A51906D16A6E}" type="slidenum">
              <a:rPr lang="en-GB" smtClean="0"/>
              <a:pPr>
                <a:defRPr/>
              </a:pPr>
              <a:t>44</a:t>
            </a:fld>
            <a:endParaRPr lang="en-GB" dirty="0"/>
          </a:p>
        </p:txBody>
      </p:sp>
      <p:graphicFrame>
        <p:nvGraphicFramePr>
          <p:cNvPr id="4" name="Table 3">
            <a:extLst>
              <a:ext uri="{FF2B5EF4-FFF2-40B4-BE49-F238E27FC236}">
                <a16:creationId xmlns:a16="http://schemas.microsoft.com/office/drawing/2014/main" id="{D58D1F62-CFE7-86F3-350A-57B9B1A191B3}"/>
              </a:ext>
            </a:extLst>
          </p:cNvPr>
          <p:cNvGraphicFramePr>
            <a:graphicFrameLocks noGrp="1"/>
          </p:cNvGraphicFramePr>
          <p:nvPr>
            <p:extLst>
              <p:ext uri="{D42A27DB-BD31-4B8C-83A1-F6EECF244321}">
                <p14:modId xmlns:p14="http://schemas.microsoft.com/office/powerpoint/2010/main" val="1564674091"/>
              </p:ext>
            </p:extLst>
          </p:nvPr>
        </p:nvGraphicFramePr>
        <p:xfrm>
          <a:off x="1775520" y="1196752"/>
          <a:ext cx="10117713" cy="3506011"/>
        </p:xfrm>
        <a:graphic>
          <a:graphicData uri="http://schemas.openxmlformats.org/drawingml/2006/table">
            <a:tbl>
              <a:tblPr firstRow="1" firstCol="1" bandRow="1">
                <a:tableStyleId>{9DCAF9ED-07DC-4A11-8D7F-57B35C25682E}</a:tableStyleId>
              </a:tblPr>
              <a:tblGrid>
                <a:gridCol w="1371564">
                  <a:extLst>
                    <a:ext uri="{9D8B030D-6E8A-4147-A177-3AD203B41FA5}">
                      <a16:colId xmlns:a16="http://schemas.microsoft.com/office/drawing/2014/main" val="2161272954"/>
                    </a:ext>
                  </a:extLst>
                </a:gridCol>
                <a:gridCol w="1100747">
                  <a:extLst>
                    <a:ext uri="{9D8B030D-6E8A-4147-A177-3AD203B41FA5}">
                      <a16:colId xmlns:a16="http://schemas.microsoft.com/office/drawing/2014/main" val="2545974966"/>
                    </a:ext>
                  </a:extLst>
                </a:gridCol>
                <a:gridCol w="7645402">
                  <a:extLst>
                    <a:ext uri="{9D8B030D-6E8A-4147-A177-3AD203B41FA5}">
                      <a16:colId xmlns:a16="http://schemas.microsoft.com/office/drawing/2014/main" val="4053057821"/>
                    </a:ext>
                  </a:extLst>
                </a:gridCol>
              </a:tblGrid>
              <a:tr h="257015">
                <a:tc>
                  <a:txBody>
                    <a:bodyPr/>
                    <a:lstStyle/>
                    <a:p>
                      <a:pPr marL="0" indent="0" algn="ctr" defTabSz="914400" rtl="0" eaLnBrk="1" fontAlgn="b" latinLnBrk="0" hangingPunct="1">
                        <a:lnSpc>
                          <a:spcPct val="100000"/>
                        </a:lnSpc>
                      </a:pPr>
                      <a:r>
                        <a:rPr lang="en-US" sz="1600" b="1" u="none" strike="noStrike" kern="1200" dirty="0">
                          <a:solidFill>
                            <a:schemeClr val="lt1"/>
                          </a:solidFill>
                          <a:effectLst/>
                          <a:latin typeface="+mn-lt"/>
                          <a:ea typeface="+mn-ea"/>
                          <a:cs typeface="+mn-cs"/>
                        </a:rPr>
                        <a:t>Stage</a:t>
                      </a:r>
                      <a:endParaRPr lang="en-GB" sz="1600" b="1" u="none" strike="noStrike" kern="1200" dirty="0">
                        <a:solidFill>
                          <a:schemeClr val="lt1"/>
                        </a:solidFill>
                        <a:effectLst/>
                        <a:latin typeface="+mn-lt"/>
                        <a:ea typeface="+mn-ea"/>
                        <a:cs typeface="+mn-cs"/>
                      </a:endParaRP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indent="0" algn="ctr" defTabSz="914400" rtl="0" eaLnBrk="1" fontAlgn="b" latinLnBrk="0" hangingPunct="1">
                        <a:lnSpc>
                          <a:spcPct val="100000"/>
                        </a:lnSpc>
                      </a:pPr>
                      <a:r>
                        <a:rPr lang="en-US" sz="1600" b="1" u="none" strike="noStrike" kern="1200" dirty="0">
                          <a:solidFill>
                            <a:schemeClr val="lt1"/>
                          </a:solidFill>
                          <a:effectLst/>
                          <a:latin typeface="+mn-lt"/>
                          <a:ea typeface="+mn-ea"/>
                          <a:cs typeface="+mn-cs"/>
                        </a:rPr>
                        <a:t>Year</a:t>
                      </a:r>
                      <a:endParaRPr lang="en-GB" sz="1600" b="1" u="none" strike="noStrike" kern="1200" dirty="0">
                        <a:solidFill>
                          <a:schemeClr val="lt1"/>
                        </a:solidFill>
                        <a:effectLst/>
                        <a:latin typeface="+mn-lt"/>
                        <a:ea typeface="+mn-ea"/>
                        <a:cs typeface="+mn-cs"/>
                      </a:endParaRP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indent="0" algn="ctr" defTabSz="914400" rtl="0" eaLnBrk="1" fontAlgn="b" latinLnBrk="0" hangingPunct="1">
                        <a:lnSpc>
                          <a:spcPct val="100000"/>
                        </a:lnSpc>
                      </a:pPr>
                      <a:r>
                        <a:rPr lang="en-US" sz="1600" b="1" u="none" strike="noStrike" kern="1200" dirty="0">
                          <a:solidFill>
                            <a:schemeClr val="lt1"/>
                          </a:solidFill>
                          <a:effectLst/>
                          <a:latin typeface="+mn-lt"/>
                          <a:ea typeface="+mn-ea"/>
                          <a:cs typeface="+mn-cs"/>
                        </a:rPr>
                        <a:t>Publication</a:t>
                      </a:r>
                      <a:endParaRPr lang="en-GB" sz="1600" b="1" u="none" strike="noStrike" kern="1200" dirty="0">
                        <a:solidFill>
                          <a:schemeClr val="lt1"/>
                        </a:solidFill>
                        <a:effectLst/>
                        <a:latin typeface="+mn-lt"/>
                        <a:ea typeface="+mn-ea"/>
                        <a:cs typeface="+mn-cs"/>
                      </a:endParaRP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26347784"/>
                  </a:ext>
                </a:extLst>
              </a:tr>
              <a:tr h="610411">
                <a:tc>
                  <a:txBody>
                    <a:bodyPr/>
                    <a:lstStyle/>
                    <a:p>
                      <a:pPr marL="0" indent="0" algn="ctr" defTabSz="914400" rtl="0" eaLnBrk="1" fontAlgn="b" latinLnBrk="0" hangingPunct="1">
                        <a:lnSpc>
                          <a:spcPct val="100000"/>
                        </a:lnSpc>
                      </a:pPr>
                      <a:r>
                        <a:rPr lang="en-US" sz="1600" b="1" u="none" strike="noStrike" kern="1200" dirty="0">
                          <a:solidFill>
                            <a:schemeClr val="lt1"/>
                          </a:solidFill>
                          <a:effectLst/>
                          <a:latin typeface="+mn-lt"/>
                          <a:ea typeface="+mn-ea"/>
                          <a:cs typeface="+mn-cs"/>
                        </a:rPr>
                        <a:t>Establish</a:t>
                      </a:r>
                      <a:br>
                        <a:rPr lang="en-US" sz="1600" b="1" u="none" strike="noStrike" kern="1200" dirty="0">
                          <a:solidFill>
                            <a:schemeClr val="lt1"/>
                          </a:solidFill>
                          <a:effectLst/>
                          <a:latin typeface="+mn-lt"/>
                          <a:ea typeface="+mn-ea"/>
                          <a:cs typeface="+mn-cs"/>
                        </a:rPr>
                      </a:br>
                      <a:r>
                        <a:rPr lang="en-US" sz="1600" b="1" u="none" strike="noStrike" kern="1200" dirty="0">
                          <a:solidFill>
                            <a:schemeClr val="lt1"/>
                          </a:solidFill>
                          <a:effectLst/>
                          <a:latin typeface="+mn-lt"/>
                          <a:ea typeface="+mn-ea"/>
                          <a:cs typeface="+mn-cs"/>
                        </a:rPr>
                        <a:t>2014-16</a:t>
                      </a:r>
                      <a:endParaRPr lang="en-GB" sz="1600" b="1" u="none" strike="noStrike" kern="1200" dirty="0">
                        <a:solidFill>
                          <a:schemeClr val="lt1"/>
                        </a:solidFill>
                        <a:effectLst/>
                        <a:latin typeface="+mn-lt"/>
                        <a:ea typeface="+mn-ea"/>
                        <a:cs typeface="+mn-cs"/>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marL="0" indent="0" algn="ctr" defTabSz="914400" rtl="0" eaLnBrk="1" fontAlgn="b" latinLnBrk="0" hangingPunct="1">
                        <a:lnSpc>
                          <a:spcPct val="100000"/>
                        </a:lnSpc>
                      </a:pPr>
                      <a:r>
                        <a:rPr lang="en-US" sz="1400" u="none" strike="noStrike" kern="1200" dirty="0">
                          <a:solidFill>
                            <a:schemeClr val="dk1"/>
                          </a:solidFill>
                          <a:effectLst/>
                          <a:latin typeface="+mn-lt"/>
                          <a:ea typeface="+mn-ea"/>
                          <a:cs typeface="+mn-cs"/>
                        </a:rPr>
                        <a:t>2016</a:t>
                      </a:r>
                      <a:endParaRPr lang="en-GB" sz="1400" u="none" strike="noStrike" kern="1200" dirty="0">
                        <a:solidFill>
                          <a:schemeClr val="dk1"/>
                        </a:solidFill>
                        <a:effectLst/>
                        <a:latin typeface="+mn-lt"/>
                        <a:ea typeface="+mn-ea"/>
                        <a:cs typeface="+mn-cs"/>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marL="0" indent="0" algn="l" defTabSz="914400" rtl="0" eaLnBrk="1" fontAlgn="b" latinLnBrk="0" hangingPunct="1">
                        <a:lnSpc>
                          <a:spcPct val="100000"/>
                        </a:lnSpc>
                      </a:pPr>
                      <a:r>
                        <a:rPr lang="en-US" sz="1400" u="none" strike="noStrike" kern="1200" dirty="0">
                          <a:solidFill>
                            <a:schemeClr val="dk1"/>
                          </a:solidFill>
                          <a:effectLst/>
                          <a:latin typeface="+mn-lt"/>
                          <a:ea typeface="+mn-ea"/>
                          <a:cs typeface="+mn-cs"/>
                        </a:rPr>
                        <a:t>BORO as a Foundation to Enterprise Ontology</a:t>
                      </a:r>
                      <a:endParaRPr lang="en-GB" sz="1400" u="none" strike="noStrike" kern="1200" dirty="0">
                        <a:solidFill>
                          <a:schemeClr val="dk1"/>
                        </a:solidFill>
                        <a:effectLst/>
                        <a:latin typeface="+mn-lt"/>
                        <a:ea typeface="+mn-ea"/>
                        <a:cs typeface="+mn-cs"/>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734934009"/>
                  </a:ext>
                </a:extLst>
              </a:tr>
              <a:tr h="257015">
                <a:tc rowSpan="4">
                  <a:txBody>
                    <a:bodyPr/>
                    <a:lstStyle/>
                    <a:p>
                      <a:pPr marL="0" indent="0" algn="ctr" defTabSz="914400" rtl="0" eaLnBrk="1" fontAlgn="b" latinLnBrk="0" hangingPunct="1">
                        <a:lnSpc>
                          <a:spcPct val="100000"/>
                        </a:lnSpc>
                      </a:pPr>
                      <a:r>
                        <a:rPr lang="en-US" sz="1600" b="1" u="none" strike="noStrike" kern="1200" dirty="0">
                          <a:solidFill>
                            <a:schemeClr val="lt1"/>
                          </a:solidFill>
                          <a:effectLst/>
                          <a:latin typeface="+mn-lt"/>
                          <a:ea typeface="+mn-ea"/>
                          <a:cs typeface="+mn-cs"/>
                        </a:rPr>
                        <a:t>Deploy</a:t>
                      </a:r>
                      <a:br>
                        <a:rPr lang="en-US" sz="1600" b="1" u="none" strike="noStrike" kern="1200" dirty="0">
                          <a:solidFill>
                            <a:schemeClr val="lt1"/>
                          </a:solidFill>
                          <a:effectLst/>
                          <a:latin typeface="+mn-lt"/>
                          <a:ea typeface="+mn-ea"/>
                          <a:cs typeface="+mn-cs"/>
                        </a:rPr>
                      </a:br>
                      <a:r>
                        <a:rPr lang="en-US" sz="1600" b="1" u="none" strike="noStrike" kern="1200" dirty="0">
                          <a:solidFill>
                            <a:schemeClr val="lt1"/>
                          </a:solidFill>
                          <a:effectLst/>
                          <a:latin typeface="+mn-lt"/>
                          <a:ea typeface="+mn-ea"/>
                          <a:cs typeface="+mn-cs"/>
                        </a:rPr>
                        <a:t>2017-21</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marL="0" indent="0" algn="ctr" defTabSz="914400" rtl="0" eaLnBrk="1" fontAlgn="b" latinLnBrk="0" hangingPunct="1">
                        <a:lnSpc>
                          <a:spcPct val="100000"/>
                        </a:lnSpc>
                      </a:pPr>
                      <a:r>
                        <a:rPr lang="en-US" sz="1400" u="none" strike="noStrike" kern="1200" dirty="0">
                          <a:solidFill>
                            <a:schemeClr val="dk1"/>
                          </a:solidFill>
                          <a:effectLst/>
                          <a:latin typeface="+mn-lt"/>
                          <a:ea typeface="+mn-ea"/>
                          <a:cs typeface="+mn-cs"/>
                        </a:rPr>
                        <a:t>2017</a:t>
                      </a:r>
                      <a:endParaRPr lang="en-GB" sz="1400" u="none" strike="noStrike" kern="1200" dirty="0">
                        <a:solidFill>
                          <a:schemeClr val="dk1"/>
                        </a:solidFill>
                        <a:effectLst/>
                        <a:latin typeface="+mn-lt"/>
                        <a:ea typeface="+mn-ea"/>
                        <a:cs typeface="+mn-cs"/>
                      </a:endParaRP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marL="0" indent="0" algn="l" defTabSz="914400" rtl="0" eaLnBrk="1" fontAlgn="b" latinLnBrk="0" hangingPunct="1">
                        <a:lnSpc>
                          <a:spcPct val="100000"/>
                        </a:lnSpc>
                      </a:pPr>
                      <a:r>
                        <a:rPr lang="en-US" sz="1400" u="none" strike="noStrike" kern="1200" dirty="0">
                          <a:solidFill>
                            <a:schemeClr val="dk1"/>
                          </a:solidFill>
                          <a:effectLst/>
                          <a:latin typeface="+mn-lt"/>
                          <a:ea typeface="+mn-ea"/>
                          <a:cs typeface="+mn-cs"/>
                        </a:rPr>
                        <a:t>Developing an Ontological Sandbox</a:t>
                      </a:r>
                      <a:endParaRPr lang="en-GB" sz="1400" u="none" strike="noStrike" kern="1200" dirty="0">
                        <a:solidFill>
                          <a:schemeClr val="dk1"/>
                        </a:solidFill>
                        <a:effectLst/>
                        <a:latin typeface="+mn-lt"/>
                        <a:ea typeface="+mn-ea"/>
                        <a:cs typeface="+mn-cs"/>
                      </a:endParaRP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834754620"/>
                  </a:ext>
                </a:extLst>
              </a:tr>
              <a:tr h="257015">
                <a:tc vMerge="1">
                  <a:txBody>
                    <a:bodyPr/>
                    <a:lstStyle/>
                    <a:p>
                      <a:endParaRPr/>
                    </a:p>
                  </a:txBody>
                  <a:tcPr marL="68580" marR="68580" marT="0" marB="0"/>
                </a:tc>
                <a:tc>
                  <a:txBody>
                    <a:bodyPr/>
                    <a:lstStyle/>
                    <a:p>
                      <a:pPr marL="0" indent="0" algn="ctr" defTabSz="914400" rtl="0" eaLnBrk="1" fontAlgn="b" latinLnBrk="0" hangingPunct="1">
                        <a:lnSpc>
                          <a:spcPct val="100000"/>
                        </a:lnSpc>
                      </a:pPr>
                      <a:r>
                        <a:rPr lang="en-US" sz="1400" u="none" strike="noStrike" kern="1200" dirty="0">
                          <a:solidFill>
                            <a:schemeClr val="dk1"/>
                          </a:solidFill>
                          <a:effectLst/>
                          <a:latin typeface="+mn-lt"/>
                          <a:ea typeface="+mn-ea"/>
                          <a:cs typeface="+mn-cs"/>
                        </a:rPr>
                        <a:t>2019</a:t>
                      </a:r>
                      <a:endParaRPr lang="en-GB" sz="1400" u="none" strike="noStrike" kern="1200" dirty="0">
                        <a:solidFill>
                          <a:schemeClr val="dk1"/>
                        </a:solidFill>
                        <a:effectLst/>
                        <a:latin typeface="+mn-lt"/>
                        <a:ea typeface="+mn-ea"/>
                        <a:cs typeface="+mn-cs"/>
                      </a:endParaRP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marL="0" indent="0" algn="l" defTabSz="914400" rtl="0" eaLnBrk="1" fontAlgn="b" latinLnBrk="0" hangingPunct="1">
                        <a:lnSpc>
                          <a:spcPct val="100000"/>
                        </a:lnSpc>
                      </a:pPr>
                      <a:r>
                        <a:rPr lang="en-US" sz="1400" u="none" strike="noStrike" kern="1200" dirty="0">
                          <a:solidFill>
                            <a:schemeClr val="dk1"/>
                          </a:solidFill>
                          <a:effectLst/>
                          <a:latin typeface="+mn-lt"/>
                          <a:ea typeface="+mn-ea"/>
                          <a:cs typeface="+mn-cs"/>
                        </a:rPr>
                        <a:t>Coordinate Systems: Level Ascending Ontological Options </a:t>
                      </a:r>
                      <a:endParaRPr lang="en-GB" sz="1400" u="none" strike="noStrike" kern="1200" dirty="0">
                        <a:solidFill>
                          <a:schemeClr val="dk1"/>
                        </a:solidFill>
                        <a:effectLst/>
                        <a:latin typeface="+mn-lt"/>
                        <a:ea typeface="+mn-ea"/>
                        <a:cs typeface="+mn-cs"/>
                      </a:endParaRP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91772090"/>
                  </a:ext>
                </a:extLst>
              </a:tr>
              <a:tr h="514030">
                <a:tc vMerge="1">
                  <a:txBody>
                    <a:bodyPr/>
                    <a:lstStyle/>
                    <a:p>
                      <a:endParaRPr dirty="0"/>
                    </a:p>
                  </a:txBody>
                  <a:tcPr marL="68580" marR="68580" marT="0" marB="0"/>
                </a:tc>
                <a:tc>
                  <a:txBody>
                    <a:bodyPr/>
                    <a:lstStyle/>
                    <a:p>
                      <a:pPr marL="0" indent="0" algn="ctr" defTabSz="914400" rtl="0" eaLnBrk="1" fontAlgn="b" latinLnBrk="0" hangingPunct="1">
                        <a:lnSpc>
                          <a:spcPct val="100000"/>
                        </a:lnSpc>
                      </a:pPr>
                      <a:r>
                        <a:rPr lang="en-US" sz="1400" u="none" strike="noStrike" kern="1200" dirty="0">
                          <a:solidFill>
                            <a:schemeClr val="dk1"/>
                          </a:solidFill>
                          <a:effectLst/>
                          <a:latin typeface="+mn-lt"/>
                          <a:ea typeface="+mn-ea"/>
                          <a:cs typeface="+mn-cs"/>
                        </a:rPr>
                        <a:t>2020</a:t>
                      </a:r>
                      <a:endParaRPr lang="en-GB" sz="1400" u="none" strike="noStrike" kern="1200" dirty="0">
                        <a:solidFill>
                          <a:schemeClr val="dk1"/>
                        </a:solidFill>
                        <a:effectLst/>
                        <a:latin typeface="+mn-lt"/>
                        <a:ea typeface="+mn-ea"/>
                        <a:cs typeface="+mn-cs"/>
                      </a:endParaRP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marL="0" indent="0" algn="l" defTabSz="914400" rtl="0" eaLnBrk="1" fontAlgn="b" latinLnBrk="0" hangingPunct="1">
                        <a:lnSpc>
                          <a:spcPct val="100000"/>
                        </a:lnSpc>
                      </a:pPr>
                      <a:r>
                        <a:rPr lang="en-US" sz="1400" u="none" strike="noStrike" kern="1200" dirty="0">
                          <a:solidFill>
                            <a:schemeClr val="dk1"/>
                          </a:solidFill>
                          <a:effectLst/>
                          <a:latin typeface="+mn-lt"/>
                          <a:ea typeface="+mn-ea"/>
                          <a:cs typeface="+mn-cs"/>
                        </a:rPr>
                        <a:t>The Fantastic Combinations and Permutations of Co-ordinate Systems’ Characterising Options</a:t>
                      </a:r>
                      <a:endParaRPr lang="en-GB" sz="1400" u="none" strike="noStrike" kern="1200" dirty="0">
                        <a:solidFill>
                          <a:schemeClr val="dk1"/>
                        </a:solidFill>
                        <a:effectLst/>
                        <a:latin typeface="+mn-lt"/>
                        <a:ea typeface="+mn-ea"/>
                        <a:cs typeface="+mn-cs"/>
                      </a:endParaRP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542820127"/>
                  </a:ext>
                </a:extLst>
              </a:tr>
              <a:tr h="257015">
                <a:tc vMerge="1">
                  <a:txBody>
                    <a:bodyPr/>
                    <a:lstStyle/>
                    <a:p>
                      <a:pPr indent="180340" algn="l">
                        <a:lnSpc>
                          <a:spcPct val="110000"/>
                        </a:lnSpc>
                      </a:pPr>
                      <a:endParaRPr lang="en-US" sz="1100" dirty="0">
                        <a:effectLst/>
                      </a:endParaRPr>
                    </a:p>
                  </a:txBody>
                  <a:tcPr/>
                </a:tc>
                <a:tc>
                  <a:txBody>
                    <a:bodyPr/>
                    <a:lstStyle/>
                    <a:p>
                      <a:pPr marL="0" indent="0" algn="ctr" defTabSz="914400" rtl="0" eaLnBrk="1" fontAlgn="b" latinLnBrk="0" hangingPunct="1">
                        <a:lnSpc>
                          <a:spcPct val="100000"/>
                        </a:lnSpc>
                      </a:pPr>
                      <a:r>
                        <a:rPr lang="en-US" sz="1400" u="none" strike="noStrike" kern="1200" dirty="0">
                          <a:solidFill>
                            <a:schemeClr val="dk1"/>
                          </a:solidFill>
                          <a:effectLst/>
                          <a:latin typeface="+mn-lt"/>
                          <a:ea typeface="+mn-ea"/>
                          <a:cs typeface="+mn-cs"/>
                        </a:rPr>
                        <a:t>2021</a:t>
                      </a:r>
                      <a:endParaRPr lang="en-GB" sz="1400" u="none" strike="noStrike" kern="1200" dirty="0">
                        <a:solidFill>
                          <a:schemeClr val="dk1"/>
                        </a:solidFill>
                        <a:effectLst/>
                        <a:latin typeface="+mn-lt"/>
                        <a:ea typeface="+mn-ea"/>
                        <a:cs typeface="+mn-cs"/>
                      </a:endParaRP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marL="0" indent="0" algn="l" defTabSz="914400" rtl="0" eaLnBrk="1" fontAlgn="b" latinLnBrk="0" hangingPunct="1">
                        <a:lnSpc>
                          <a:spcPct val="100000"/>
                        </a:lnSpc>
                      </a:pPr>
                      <a:r>
                        <a:rPr lang="en-US" sz="1400" u="none" strike="noStrike" kern="1200" dirty="0">
                          <a:solidFill>
                            <a:schemeClr val="dk1"/>
                          </a:solidFill>
                          <a:effectLst/>
                          <a:latin typeface="+mn-lt"/>
                          <a:ea typeface="+mn-ea"/>
                          <a:cs typeface="+mn-cs"/>
                        </a:rPr>
                        <a:t>A Framework for Composition</a:t>
                      </a:r>
                      <a:endParaRPr lang="en-GB" sz="1400" u="none" strike="noStrike" kern="1200" dirty="0">
                        <a:solidFill>
                          <a:schemeClr val="dk1"/>
                        </a:solidFill>
                        <a:effectLst/>
                        <a:latin typeface="+mn-lt"/>
                        <a:ea typeface="+mn-ea"/>
                        <a:cs typeface="+mn-cs"/>
                      </a:endParaRP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948721473"/>
                  </a:ext>
                </a:extLst>
              </a:tr>
              <a:tr h="514030">
                <a:tc rowSpan="3">
                  <a:txBody>
                    <a:bodyPr/>
                    <a:lstStyle/>
                    <a:p>
                      <a:pPr marL="0" indent="0" algn="ctr" defTabSz="914400" rtl="0" eaLnBrk="1" fontAlgn="b" latinLnBrk="0" hangingPunct="1">
                        <a:lnSpc>
                          <a:spcPct val="100000"/>
                        </a:lnSpc>
                      </a:pPr>
                      <a:r>
                        <a:rPr lang="en-US" sz="1600" b="1" u="none" strike="noStrike" kern="1200" dirty="0">
                          <a:solidFill>
                            <a:schemeClr val="lt1"/>
                          </a:solidFill>
                          <a:effectLst/>
                          <a:latin typeface="+mn-lt"/>
                          <a:ea typeface="+mn-ea"/>
                          <a:cs typeface="+mn-cs"/>
                        </a:rPr>
                        <a:t>Roll out</a:t>
                      </a:r>
                      <a:br>
                        <a:rPr lang="en-US" sz="1600" b="1" u="none" strike="noStrike" kern="1200" dirty="0">
                          <a:solidFill>
                            <a:schemeClr val="lt1"/>
                          </a:solidFill>
                          <a:effectLst/>
                          <a:latin typeface="+mn-lt"/>
                          <a:ea typeface="+mn-ea"/>
                          <a:cs typeface="+mn-cs"/>
                        </a:rPr>
                      </a:br>
                      <a:r>
                        <a:rPr lang="en-US" sz="1600" b="1" u="none" strike="noStrike" kern="1200" dirty="0">
                          <a:solidFill>
                            <a:schemeClr val="lt1"/>
                          </a:solidFill>
                          <a:effectLst/>
                          <a:latin typeface="+mn-lt"/>
                          <a:ea typeface="+mn-ea"/>
                          <a:cs typeface="+mn-cs"/>
                        </a:rPr>
                        <a:t>2020-24</a:t>
                      </a:r>
                    </a:p>
                    <a:p>
                      <a:pPr marL="0" indent="0" algn="ctr" defTabSz="914400" rtl="0" eaLnBrk="1" fontAlgn="b" latinLnBrk="0" hangingPunct="1">
                        <a:lnSpc>
                          <a:spcPct val="100000"/>
                        </a:lnSpc>
                      </a:pPr>
                      <a:r>
                        <a:rPr lang="en-US" sz="1600" b="1" u="none" strike="noStrike" kern="1200" dirty="0">
                          <a:solidFill>
                            <a:schemeClr val="lt1"/>
                          </a:solidFill>
                          <a:effectLst/>
                          <a:latin typeface="+mn-lt"/>
                          <a:ea typeface="+mn-ea"/>
                          <a:cs typeface="+mn-cs"/>
                        </a:rPr>
                        <a:t> </a:t>
                      </a:r>
                      <a:endParaRPr lang="en-GB" sz="1600" b="1" u="none" strike="noStrike" kern="1200" dirty="0">
                        <a:solidFill>
                          <a:schemeClr val="lt1"/>
                        </a:solidFill>
                        <a:effectLst/>
                        <a:latin typeface="+mn-lt"/>
                        <a:ea typeface="+mn-ea"/>
                        <a:cs typeface="+mn-cs"/>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marL="0" indent="0" algn="ctr" defTabSz="914400" rtl="0" eaLnBrk="1" fontAlgn="b" latinLnBrk="0" hangingPunct="1">
                        <a:lnSpc>
                          <a:spcPct val="100000"/>
                        </a:lnSpc>
                      </a:pPr>
                      <a:r>
                        <a:rPr lang="en-US" sz="1400" u="none" strike="noStrike" kern="1200" dirty="0">
                          <a:solidFill>
                            <a:schemeClr val="dk1"/>
                          </a:solidFill>
                          <a:effectLst/>
                          <a:latin typeface="+mn-lt"/>
                          <a:ea typeface="+mn-ea"/>
                          <a:cs typeface="+mn-cs"/>
                        </a:rPr>
                        <a:t>2020</a:t>
                      </a:r>
                      <a:endParaRPr lang="en-GB" sz="1400" u="none" strike="noStrike" kern="1200" dirty="0">
                        <a:solidFill>
                          <a:schemeClr val="dk1"/>
                        </a:solidFill>
                        <a:effectLst/>
                        <a:latin typeface="+mn-lt"/>
                        <a:ea typeface="+mn-ea"/>
                        <a:cs typeface="+mn-cs"/>
                      </a:endParaRP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marL="0" indent="0" algn="l" defTabSz="914400" rtl="0" eaLnBrk="1" fontAlgn="b" latinLnBrk="0" hangingPunct="1">
                        <a:lnSpc>
                          <a:spcPct val="100000"/>
                        </a:lnSpc>
                      </a:pPr>
                      <a:r>
                        <a:rPr lang="en-US" sz="1400" u="none" strike="noStrike" kern="1200" dirty="0">
                          <a:solidFill>
                            <a:schemeClr val="dk1"/>
                          </a:solidFill>
                          <a:effectLst/>
                          <a:latin typeface="+mn-lt"/>
                          <a:ea typeface="+mn-ea"/>
                          <a:cs typeface="+mn-cs"/>
                        </a:rPr>
                        <a:t>The Approach to Develop the Foundation Data Model for the Information Management Framework</a:t>
                      </a:r>
                      <a:endParaRPr lang="en-GB" sz="1400" u="none" strike="noStrike" kern="1200" dirty="0">
                        <a:solidFill>
                          <a:schemeClr val="dk1"/>
                        </a:solidFill>
                        <a:effectLst/>
                        <a:latin typeface="+mn-lt"/>
                        <a:ea typeface="+mn-ea"/>
                        <a:cs typeface="+mn-cs"/>
                      </a:endParaRP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867263284"/>
                  </a:ext>
                </a:extLst>
              </a:tr>
              <a:tr h="257015">
                <a:tc vMerge="1">
                  <a:txBody>
                    <a:bodyPr/>
                    <a:lstStyle/>
                    <a:p>
                      <a:endParaRPr/>
                    </a:p>
                  </a:txBody>
                  <a:tcPr marL="68580" marR="68580" marT="0" marB="0"/>
                </a:tc>
                <a:tc>
                  <a:txBody>
                    <a:bodyPr/>
                    <a:lstStyle/>
                    <a:p>
                      <a:pPr marL="0" indent="0" algn="ctr" defTabSz="914400" rtl="0" eaLnBrk="1" fontAlgn="b" latinLnBrk="0" hangingPunct="1">
                        <a:lnSpc>
                          <a:spcPct val="100000"/>
                        </a:lnSpc>
                      </a:pPr>
                      <a:r>
                        <a:rPr lang="en-US" sz="1400" u="none" strike="noStrike" kern="1200" dirty="0">
                          <a:solidFill>
                            <a:schemeClr val="dk1"/>
                          </a:solidFill>
                          <a:effectLst/>
                          <a:latin typeface="+mn-lt"/>
                          <a:ea typeface="+mn-ea"/>
                          <a:cs typeface="+mn-cs"/>
                        </a:rPr>
                        <a:t>2022</a:t>
                      </a:r>
                      <a:endParaRPr lang="en-GB" sz="1400" u="none" strike="noStrike" kern="1200" dirty="0">
                        <a:solidFill>
                          <a:schemeClr val="dk1"/>
                        </a:solidFill>
                        <a:effectLst/>
                        <a:latin typeface="+mn-lt"/>
                        <a:ea typeface="+mn-ea"/>
                        <a:cs typeface="+mn-cs"/>
                      </a:endParaRP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marL="0" indent="0" algn="l" defTabSz="914400" rtl="0" eaLnBrk="1" fontAlgn="b" latinLnBrk="0" hangingPunct="1">
                        <a:lnSpc>
                          <a:spcPct val="100000"/>
                        </a:lnSpc>
                      </a:pPr>
                      <a:r>
                        <a:rPr lang="en-US" sz="1400" u="none" strike="noStrike" kern="1200" dirty="0">
                          <a:solidFill>
                            <a:schemeClr val="dk1"/>
                          </a:solidFill>
                          <a:effectLst/>
                          <a:latin typeface="+mn-lt"/>
                          <a:ea typeface="+mn-ea"/>
                          <a:cs typeface="+mn-cs"/>
                        </a:rPr>
                        <a:t>Core Constructional Ontology</a:t>
                      </a:r>
                      <a:endParaRPr lang="en-GB" sz="1400" u="none" strike="noStrike" kern="1200" dirty="0">
                        <a:solidFill>
                          <a:schemeClr val="dk1"/>
                        </a:solidFill>
                        <a:effectLst/>
                        <a:latin typeface="+mn-lt"/>
                        <a:ea typeface="+mn-ea"/>
                        <a:cs typeface="+mn-cs"/>
                      </a:endParaRP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381442854"/>
                  </a:ext>
                </a:extLst>
              </a:tr>
              <a:tr h="257015">
                <a:tc vMerge="1">
                  <a:txBody>
                    <a:bodyPr/>
                    <a:lstStyle/>
                    <a:p>
                      <a:endParaRPr dirty="0"/>
                    </a:p>
                  </a:txBody>
                  <a:tcPr marL="68580" marR="68580" marT="0" marB="0"/>
                </a:tc>
                <a:tc>
                  <a:txBody>
                    <a:bodyPr/>
                    <a:lstStyle/>
                    <a:p>
                      <a:pPr marL="0" indent="0" algn="ctr" defTabSz="914400" rtl="0" eaLnBrk="1" fontAlgn="b" latinLnBrk="0" hangingPunct="1">
                        <a:lnSpc>
                          <a:spcPct val="100000"/>
                        </a:lnSpc>
                      </a:pPr>
                      <a:r>
                        <a:rPr lang="en-US" sz="1400" u="none" strike="noStrike" kern="1200" dirty="0">
                          <a:solidFill>
                            <a:schemeClr val="dk1"/>
                          </a:solidFill>
                          <a:effectLst/>
                          <a:latin typeface="+mn-lt"/>
                          <a:ea typeface="+mn-ea"/>
                          <a:cs typeface="+mn-cs"/>
                        </a:rPr>
                        <a:t>2024</a:t>
                      </a:r>
                      <a:endParaRPr lang="en-GB" sz="1400" u="none" strike="noStrike" kern="1200" dirty="0">
                        <a:solidFill>
                          <a:schemeClr val="dk1"/>
                        </a:solidFill>
                        <a:effectLst/>
                        <a:latin typeface="+mn-lt"/>
                        <a:ea typeface="+mn-ea"/>
                        <a:cs typeface="+mn-cs"/>
                      </a:endParaRP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marL="0" indent="0" algn="l" defTabSz="914400" rtl="0" eaLnBrk="1" fontAlgn="b" latinLnBrk="0" hangingPunct="1">
                        <a:lnSpc>
                          <a:spcPct val="100000"/>
                        </a:lnSpc>
                      </a:pPr>
                      <a:r>
                        <a:rPr lang="en-US" sz="1400" u="none" strike="noStrike" kern="1200" dirty="0">
                          <a:solidFill>
                            <a:schemeClr val="dk1"/>
                          </a:solidFill>
                          <a:effectLst/>
                          <a:latin typeface="+mn-lt"/>
                          <a:ea typeface="+mn-ea"/>
                          <a:cs typeface="+mn-cs"/>
                        </a:rPr>
                        <a:t>The ToLO IES5 Report</a:t>
                      </a:r>
                      <a:endParaRPr lang="en-GB" sz="1400" u="none" strike="noStrike" kern="1200" dirty="0">
                        <a:solidFill>
                          <a:schemeClr val="dk1"/>
                        </a:solidFill>
                        <a:effectLst/>
                        <a:latin typeface="+mn-lt"/>
                        <a:ea typeface="+mn-ea"/>
                        <a:cs typeface="+mn-cs"/>
                      </a:endParaRP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28986700"/>
                  </a:ext>
                </a:extLst>
              </a:tr>
            </a:tbl>
          </a:graphicData>
        </a:graphic>
      </p:graphicFrame>
      <p:sp>
        <p:nvSpPr>
          <p:cNvPr id="5" name="Rectangle 4">
            <a:extLst>
              <a:ext uri="{FF2B5EF4-FFF2-40B4-BE49-F238E27FC236}">
                <a16:creationId xmlns:a16="http://schemas.microsoft.com/office/drawing/2014/main" id="{E058CF32-1DCC-8B58-91EC-38A72B4B0521}"/>
              </a:ext>
            </a:extLst>
          </p:cNvPr>
          <p:cNvSpPr/>
          <p:nvPr/>
        </p:nvSpPr>
        <p:spPr>
          <a:xfrm>
            <a:off x="1" y="1"/>
            <a:ext cx="12192000" cy="6858000"/>
          </a:xfrm>
          <a:prstGeom prst="rect">
            <a:avLst/>
          </a:prstGeom>
          <a:solidFill>
            <a:schemeClr val="accent6">
              <a:lumMod val="20000"/>
              <a:lumOff val="8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31DEE9DC-214A-512A-47E2-18B58AB7F8B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7328" y="6042737"/>
            <a:ext cx="1080120" cy="815263"/>
          </a:xfrm>
          <a:prstGeom prst="rect">
            <a:avLst/>
          </a:prstGeom>
        </p:spPr>
      </p:pic>
    </p:spTree>
    <p:extLst>
      <p:ext uri="{BB962C8B-B14F-4D97-AF65-F5344CB8AC3E}">
        <p14:creationId xmlns:p14="http://schemas.microsoft.com/office/powerpoint/2010/main" val="1698986359"/>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708BA-DE6D-485C-7480-45B734AD7134}"/>
              </a:ext>
            </a:extLst>
          </p:cNvPr>
          <p:cNvSpPr>
            <a:spLocks noGrp="1"/>
          </p:cNvSpPr>
          <p:nvPr>
            <p:ph type="title"/>
          </p:nvPr>
        </p:nvSpPr>
        <p:spPr/>
        <p:txBody>
          <a:bodyPr/>
          <a:lstStyle/>
          <a:p>
            <a:r>
              <a:rPr lang="en-GB" dirty="0"/>
              <a:t>Constructionalism:</a:t>
            </a:r>
            <a:br>
              <a:rPr lang="en-GB" dirty="0"/>
            </a:br>
            <a:r>
              <a:rPr lang="en-GB" dirty="0"/>
              <a:t>shifting the way an ontology is ‘defined’</a:t>
            </a:r>
          </a:p>
        </p:txBody>
      </p:sp>
      <p:sp>
        <p:nvSpPr>
          <p:cNvPr id="3" name="Slide Number Placeholder 2">
            <a:extLst>
              <a:ext uri="{FF2B5EF4-FFF2-40B4-BE49-F238E27FC236}">
                <a16:creationId xmlns:a16="http://schemas.microsoft.com/office/drawing/2014/main" id="{C5671CC8-12B3-06CC-5421-F3763ED2923C}"/>
              </a:ext>
            </a:extLst>
          </p:cNvPr>
          <p:cNvSpPr>
            <a:spLocks noGrp="1"/>
          </p:cNvSpPr>
          <p:nvPr>
            <p:ph type="sldNum" sz="quarter" idx="10"/>
          </p:nvPr>
        </p:nvSpPr>
        <p:spPr/>
        <p:txBody>
          <a:bodyPr/>
          <a:lstStyle/>
          <a:p>
            <a:pPr>
              <a:defRPr/>
            </a:pPr>
            <a:fld id="{5BB4BE56-62DA-4504-B58B-A51906D16A6E}" type="slidenum">
              <a:rPr lang="en-GB" smtClean="0"/>
              <a:pPr>
                <a:defRPr/>
              </a:pPr>
              <a:t>45</a:t>
            </a:fld>
            <a:endParaRPr lang="en-GB" dirty="0"/>
          </a:p>
        </p:txBody>
      </p:sp>
      <p:sp>
        <p:nvSpPr>
          <p:cNvPr id="7" name="TextBox 6">
            <a:extLst>
              <a:ext uri="{FF2B5EF4-FFF2-40B4-BE49-F238E27FC236}">
                <a16:creationId xmlns:a16="http://schemas.microsoft.com/office/drawing/2014/main" id="{364FBCE2-61AF-7FCB-C7CA-17389DAFC2AB}"/>
              </a:ext>
            </a:extLst>
          </p:cNvPr>
          <p:cNvSpPr txBox="1"/>
          <p:nvPr/>
        </p:nvSpPr>
        <p:spPr>
          <a:xfrm>
            <a:off x="1245595" y="1212847"/>
            <a:ext cx="10370562" cy="923330"/>
          </a:xfrm>
          <a:prstGeom prst="rect">
            <a:avLst/>
          </a:prstGeom>
          <a:noFill/>
        </p:spPr>
        <p:txBody>
          <a:bodyPr wrap="square">
            <a:spAutoFit/>
          </a:bodyPr>
          <a:lstStyle/>
          <a:p>
            <a:r>
              <a:rPr lang="en-GB" dirty="0"/>
              <a:t>Kit Fine: </a:t>
            </a:r>
            <a:r>
              <a:rPr lang="en-GB" i="1" dirty="0"/>
              <a:t>The Study of Ontology</a:t>
            </a:r>
            <a:r>
              <a:rPr lang="en-GB" dirty="0"/>
              <a:t>: “… , it is possible to define when three collections E, B, and C constitute an acceptable ontology (with E comprising the elements, B the basic elements, and C the constructors). “</a:t>
            </a:r>
          </a:p>
        </p:txBody>
      </p:sp>
      <p:sp>
        <p:nvSpPr>
          <p:cNvPr id="11" name="TextBox 10">
            <a:extLst>
              <a:ext uri="{FF2B5EF4-FFF2-40B4-BE49-F238E27FC236}">
                <a16:creationId xmlns:a16="http://schemas.microsoft.com/office/drawing/2014/main" id="{561DA566-8FB8-D39E-0C79-660096E805D3}"/>
              </a:ext>
            </a:extLst>
          </p:cNvPr>
          <p:cNvSpPr txBox="1"/>
          <p:nvPr/>
        </p:nvSpPr>
        <p:spPr>
          <a:xfrm>
            <a:off x="1211248" y="3807449"/>
            <a:ext cx="10408784" cy="646331"/>
          </a:xfrm>
          <a:prstGeom prst="rect">
            <a:avLst/>
          </a:prstGeom>
          <a:noFill/>
        </p:spPr>
        <p:txBody>
          <a:bodyPr wrap="square">
            <a:spAutoFit/>
          </a:bodyPr>
          <a:lstStyle/>
          <a:p>
            <a:r>
              <a:rPr lang="en-GB" sz="1200" dirty="0"/>
              <a:t>We therefore see that a constructional ontology has a tripartite structure; there are domains for the elements, for the givens, and for the constructors. We have previously used the term 'ontology' for the domain of its elements</a:t>
            </a:r>
            <a:r>
              <a:rPr lang="en-GB" sz="1200" dirty="0">
                <a:solidFill>
                  <a:srgbClr val="FF0000"/>
                </a:solidFill>
                <a:effectLst>
                  <a:outerShdw blurRad="38100" dist="38100" dir="2700000" algn="tl">
                    <a:srgbClr val="000000">
                      <a:alpha val="43137"/>
                    </a:srgbClr>
                  </a:outerShdw>
                </a:effectLst>
              </a:rPr>
              <a:t>. But let us henceforth reserve the term for the full tripartite structure and use the alternative term 'ontological domain' for the domain of elements.</a:t>
            </a:r>
          </a:p>
        </p:txBody>
      </p:sp>
      <p:sp>
        <p:nvSpPr>
          <p:cNvPr id="13" name="TextBox 12">
            <a:extLst>
              <a:ext uri="{FF2B5EF4-FFF2-40B4-BE49-F238E27FC236}">
                <a16:creationId xmlns:a16="http://schemas.microsoft.com/office/drawing/2014/main" id="{F6C081C8-3F29-FEAB-5A30-A083716DF2EC}"/>
              </a:ext>
            </a:extLst>
          </p:cNvPr>
          <p:cNvSpPr txBox="1"/>
          <p:nvPr/>
        </p:nvSpPr>
        <p:spPr>
          <a:xfrm>
            <a:off x="1211248" y="2936640"/>
            <a:ext cx="10439255" cy="830997"/>
          </a:xfrm>
          <a:prstGeom prst="rect">
            <a:avLst/>
          </a:prstGeom>
          <a:noFill/>
        </p:spPr>
        <p:txBody>
          <a:bodyPr wrap="square">
            <a:spAutoFit/>
          </a:bodyPr>
          <a:lstStyle/>
          <a:p>
            <a:r>
              <a:rPr lang="en-GB" sz="1200" dirty="0"/>
              <a:t>The objects which are accepted into an ontology on the ground that they are constructed from other objects may be called constructs. The acceptance of a construct into an ontology therefore requires the acceptance of two other items. The first is its constructees, i.e. the objects from which it is constructed. The second is the constructor, i.e. the means by which the construct is constructed from the constructees. The constructor must be regarded as a legitimate means of constructing one object from others. </a:t>
            </a:r>
          </a:p>
        </p:txBody>
      </p:sp>
      <p:sp>
        <p:nvSpPr>
          <p:cNvPr id="15" name="TextBox 14">
            <a:extLst>
              <a:ext uri="{FF2B5EF4-FFF2-40B4-BE49-F238E27FC236}">
                <a16:creationId xmlns:a16="http://schemas.microsoft.com/office/drawing/2014/main" id="{3DE40BEA-F13D-31CB-3895-9C666185A937}"/>
              </a:ext>
            </a:extLst>
          </p:cNvPr>
          <p:cNvSpPr txBox="1"/>
          <p:nvPr/>
        </p:nvSpPr>
        <p:spPr>
          <a:xfrm>
            <a:off x="1211248" y="2298163"/>
            <a:ext cx="10404909" cy="461665"/>
          </a:xfrm>
          <a:prstGeom prst="rect">
            <a:avLst/>
          </a:prstGeom>
          <a:noFill/>
        </p:spPr>
        <p:txBody>
          <a:bodyPr wrap="square">
            <a:spAutoFit/>
          </a:bodyPr>
          <a:lstStyle/>
          <a:p>
            <a:r>
              <a:rPr lang="en-GB" sz="1200" dirty="0"/>
              <a:t>An ontology may be constructional. Some of the objects of the ontology are accepted (i.e. included within the ontology) on the grounds that they are constructed from other objects within the ontology; it is their status as constructs which earns their admission into the ontology. </a:t>
            </a:r>
          </a:p>
        </p:txBody>
      </p:sp>
      <p:sp>
        <p:nvSpPr>
          <p:cNvPr id="19" name="TextBox 18">
            <a:extLst>
              <a:ext uri="{FF2B5EF4-FFF2-40B4-BE49-F238E27FC236}">
                <a16:creationId xmlns:a16="http://schemas.microsoft.com/office/drawing/2014/main" id="{99DB26DA-9A07-0809-FFA8-BB6ECB91F7C9}"/>
              </a:ext>
            </a:extLst>
          </p:cNvPr>
          <p:cNvSpPr txBox="1"/>
          <p:nvPr/>
        </p:nvSpPr>
        <p:spPr>
          <a:xfrm>
            <a:off x="1145521" y="4598074"/>
            <a:ext cx="10370561" cy="646331"/>
          </a:xfrm>
          <a:prstGeom prst="rect">
            <a:avLst/>
          </a:prstGeom>
          <a:noFill/>
        </p:spPr>
        <p:txBody>
          <a:bodyPr wrap="square">
            <a:spAutoFit/>
          </a:bodyPr>
          <a:lstStyle/>
          <a:p>
            <a:r>
              <a:rPr lang="en-GB" dirty="0"/>
              <a:t>Where E the elements are generated from B, the basic elements using C, the constructors.</a:t>
            </a:r>
            <a:br>
              <a:rPr lang="en-GB" dirty="0"/>
            </a:br>
            <a:r>
              <a:rPr lang="en-GB" dirty="0"/>
              <a:t>So, B and C are fundamental, E is derived.</a:t>
            </a:r>
          </a:p>
        </p:txBody>
      </p:sp>
      <p:sp>
        <p:nvSpPr>
          <p:cNvPr id="5" name="TextBox 4">
            <a:extLst>
              <a:ext uri="{FF2B5EF4-FFF2-40B4-BE49-F238E27FC236}">
                <a16:creationId xmlns:a16="http://schemas.microsoft.com/office/drawing/2014/main" id="{E3B5E073-80FD-804E-A3AA-E0F281F5C7B5}"/>
              </a:ext>
            </a:extLst>
          </p:cNvPr>
          <p:cNvSpPr txBox="1"/>
          <p:nvPr/>
        </p:nvSpPr>
        <p:spPr>
          <a:xfrm>
            <a:off x="1111993" y="5805719"/>
            <a:ext cx="10370561" cy="369332"/>
          </a:xfrm>
          <a:prstGeom prst="rect">
            <a:avLst/>
          </a:prstGeom>
          <a:noFill/>
        </p:spPr>
        <p:txBody>
          <a:bodyPr wrap="square">
            <a:spAutoFit/>
          </a:bodyPr>
          <a:lstStyle/>
          <a:p>
            <a:r>
              <a:rPr lang="en-GB" dirty="0"/>
              <a:t>An example of foundational parsimony - see: J. Schaffer, ‘What not to multiply without necessity’, </a:t>
            </a:r>
          </a:p>
        </p:txBody>
      </p:sp>
    </p:spTree>
    <p:extLst>
      <p:ext uri="{BB962C8B-B14F-4D97-AF65-F5344CB8AC3E}">
        <p14:creationId xmlns:p14="http://schemas.microsoft.com/office/powerpoint/2010/main" val="26649288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B6E34C-C8FB-4E87-8B13-3C7C1CB3F55E}"/>
              </a:ext>
            </a:extLst>
          </p:cNvPr>
          <p:cNvSpPr>
            <a:spLocks noGrp="1"/>
          </p:cNvSpPr>
          <p:nvPr>
            <p:ph type="title"/>
          </p:nvPr>
        </p:nvSpPr>
        <p:spPr/>
        <p:txBody>
          <a:bodyPr/>
          <a:lstStyle/>
          <a:p>
            <a:r>
              <a:rPr lang="en-GB" dirty="0"/>
              <a:t>Core Constructional Ontology (CCO)</a:t>
            </a:r>
          </a:p>
        </p:txBody>
      </p:sp>
      <p:sp>
        <p:nvSpPr>
          <p:cNvPr id="5" name="Slide Number Placeholder 4">
            <a:extLst>
              <a:ext uri="{FF2B5EF4-FFF2-40B4-BE49-F238E27FC236}">
                <a16:creationId xmlns:a16="http://schemas.microsoft.com/office/drawing/2014/main" id="{899D84BC-D45E-113D-DD79-E9DA1F624B8B}"/>
              </a:ext>
            </a:extLst>
          </p:cNvPr>
          <p:cNvSpPr>
            <a:spLocks noGrp="1"/>
          </p:cNvSpPr>
          <p:nvPr>
            <p:ph type="sldNum" sz="quarter" idx="10"/>
          </p:nvPr>
        </p:nvSpPr>
        <p:spPr/>
        <p:txBody>
          <a:bodyPr/>
          <a:lstStyle/>
          <a:p>
            <a:fld id="{4D9EAF17-5F3E-4553-850F-AD90E86964A6}" type="slidenum">
              <a:rPr lang="en-GB" smtClean="0"/>
              <a:t>46</a:t>
            </a:fld>
            <a:endParaRPr lang="en-GB"/>
          </a:p>
        </p:txBody>
      </p:sp>
      <p:pic>
        <p:nvPicPr>
          <p:cNvPr id="2" name="Picture 1">
            <a:extLst>
              <a:ext uri="{FF2B5EF4-FFF2-40B4-BE49-F238E27FC236}">
                <a16:creationId xmlns:a16="http://schemas.microsoft.com/office/drawing/2014/main" id="{3F21EEB9-EDFF-052C-F023-D135EAA6E265}"/>
              </a:ext>
            </a:extLst>
          </p:cNvPr>
          <p:cNvPicPr>
            <a:picLocks noChangeAspect="1"/>
          </p:cNvPicPr>
          <p:nvPr/>
        </p:nvPicPr>
        <p:blipFill>
          <a:blip r:embed="rId2"/>
          <a:stretch>
            <a:fillRect/>
          </a:stretch>
        </p:blipFill>
        <p:spPr>
          <a:xfrm>
            <a:off x="4727848" y="1340768"/>
            <a:ext cx="6778420" cy="2880320"/>
          </a:xfrm>
          <a:prstGeom prst="rect">
            <a:avLst/>
          </a:prstGeom>
        </p:spPr>
      </p:pic>
    </p:spTree>
    <p:extLst>
      <p:ext uri="{BB962C8B-B14F-4D97-AF65-F5344CB8AC3E}">
        <p14:creationId xmlns:p14="http://schemas.microsoft.com/office/powerpoint/2010/main" val="967239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90EA2-FAC6-49D1-B0B2-455BC81A70E2}"/>
              </a:ext>
            </a:extLst>
          </p:cNvPr>
          <p:cNvSpPr>
            <a:spLocks noGrp="1"/>
          </p:cNvSpPr>
          <p:nvPr>
            <p:ph type="title"/>
          </p:nvPr>
        </p:nvSpPr>
        <p:spPr>
          <a:xfrm>
            <a:off x="1127448" y="136446"/>
            <a:ext cx="10778805" cy="792242"/>
          </a:xfrm>
        </p:spPr>
        <p:txBody>
          <a:bodyPr/>
          <a:lstStyle/>
          <a:p>
            <a:r>
              <a:rPr lang="en-GB" dirty="0"/>
              <a:t>CCO – components</a:t>
            </a:r>
          </a:p>
        </p:txBody>
      </p:sp>
      <p:sp>
        <p:nvSpPr>
          <p:cNvPr id="15" name="TextBox 14">
            <a:extLst>
              <a:ext uri="{FF2B5EF4-FFF2-40B4-BE49-F238E27FC236}">
                <a16:creationId xmlns:a16="http://schemas.microsoft.com/office/drawing/2014/main" id="{9A1CFC1C-6E3C-4A31-974F-D6037B29B08F}"/>
              </a:ext>
            </a:extLst>
          </p:cNvPr>
          <p:cNvSpPr txBox="1"/>
          <p:nvPr/>
        </p:nvSpPr>
        <p:spPr>
          <a:xfrm>
            <a:off x="810175" y="5385458"/>
            <a:ext cx="10571650" cy="600164"/>
          </a:xfrm>
          <a:prstGeom prst="rect">
            <a:avLst/>
          </a:prstGeom>
          <a:noFill/>
        </p:spPr>
        <p:txBody>
          <a:bodyPr wrap="square">
            <a:spAutoFit/>
          </a:bodyPr>
          <a:lstStyle/>
          <a:p>
            <a:r>
              <a:rPr lang="en-US" sz="1100" dirty="0"/>
              <a:t>See: </a:t>
            </a:r>
          </a:p>
          <a:p>
            <a:pPr marL="171450" indent="-171450">
              <a:buFont typeface="Arial" panose="020B0604020202020204" pitchFamily="34" charset="0"/>
              <a:buChar char="•"/>
            </a:pPr>
            <a:r>
              <a:rPr lang="en-US" sz="1100" i="1" dirty="0"/>
              <a:t>Core Constructional Ontology: The Foundation for the Top-Level Ontology of the Information Management Framework</a:t>
            </a:r>
          </a:p>
          <a:p>
            <a:pPr marL="171450" indent="-171450">
              <a:buFont typeface="Arial" panose="020B0604020202020204" pitchFamily="34" charset="0"/>
              <a:buChar char="•"/>
            </a:pPr>
            <a:r>
              <a:rPr lang="en-US" sz="1100" i="1" dirty="0"/>
              <a:t>Top Level Categories: Categories for the Top-Level Ontology of the Information Management Framework </a:t>
            </a:r>
          </a:p>
        </p:txBody>
      </p:sp>
      <p:pic>
        <p:nvPicPr>
          <p:cNvPr id="16" name="Picture 15" descr="Diagram&#10;&#10;Description automatically generated">
            <a:extLst>
              <a:ext uri="{FF2B5EF4-FFF2-40B4-BE49-F238E27FC236}">
                <a16:creationId xmlns:a16="http://schemas.microsoft.com/office/drawing/2014/main" id="{CB12528D-42E5-6F43-C5C3-376D9C9F9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236" y="1268760"/>
            <a:ext cx="7653886" cy="3259363"/>
          </a:xfrm>
          <a:prstGeom prst="rect">
            <a:avLst/>
          </a:prstGeom>
        </p:spPr>
      </p:pic>
      <p:sp>
        <p:nvSpPr>
          <p:cNvPr id="35" name="Rectangle 34">
            <a:extLst>
              <a:ext uri="{FF2B5EF4-FFF2-40B4-BE49-F238E27FC236}">
                <a16:creationId xmlns:a16="http://schemas.microsoft.com/office/drawing/2014/main" id="{19550EF0-9534-A071-A8F2-5D4E6DFEDE83}"/>
              </a:ext>
            </a:extLst>
          </p:cNvPr>
          <p:cNvSpPr/>
          <p:nvPr/>
        </p:nvSpPr>
        <p:spPr>
          <a:xfrm>
            <a:off x="942644" y="1892401"/>
            <a:ext cx="7402886" cy="249787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E5E9B6EB-B463-4164-B7E5-80433FEDFA76}"/>
              </a:ext>
            </a:extLst>
          </p:cNvPr>
          <p:cNvSpPr txBox="1"/>
          <p:nvPr/>
        </p:nvSpPr>
        <p:spPr>
          <a:xfrm>
            <a:off x="8539382" y="2033551"/>
            <a:ext cx="3088613" cy="369332"/>
          </a:xfrm>
          <a:prstGeom prst="rect">
            <a:avLst/>
          </a:prstGeom>
          <a:noFill/>
        </p:spPr>
        <p:txBody>
          <a:bodyPr wrap="square" rtlCol="0">
            <a:spAutoFit/>
          </a:bodyPr>
          <a:lstStyle/>
          <a:p>
            <a:r>
              <a:rPr lang="en-GB" dirty="0"/>
              <a:t>unifying the three constructors</a:t>
            </a:r>
          </a:p>
        </p:txBody>
      </p:sp>
      <p:sp>
        <p:nvSpPr>
          <p:cNvPr id="7" name="Right Brace 6">
            <a:extLst>
              <a:ext uri="{FF2B5EF4-FFF2-40B4-BE49-F238E27FC236}">
                <a16:creationId xmlns:a16="http://schemas.microsoft.com/office/drawing/2014/main" id="{F0994D38-A682-44FE-8AA0-03F2FCF26FF9}"/>
              </a:ext>
            </a:extLst>
          </p:cNvPr>
          <p:cNvSpPr/>
          <p:nvPr/>
        </p:nvSpPr>
        <p:spPr>
          <a:xfrm>
            <a:off x="8460559" y="3719875"/>
            <a:ext cx="149963" cy="630903"/>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GB"/>
          </a:p>
        </p:txBody>
      </p:sp>
      <p:sp>
        <p:nvSpPr>
          <p:cNvPr id="8" name="Right Brace 7">
            <a:extLst>
              <a:ext uri="{FF2B5EF4-FFF2-40B4-BE49-F238E27FC236}">
                <a16:creationId xmlns:a16="http://schemas.microsoft.com/office/drawing/2014/main" id="{B3B938E2-5988-488D-97F2-4DA8EDCF2775}"/>
              </a:ext>
            </a:extLst>
          </p:cNvPr>
          <p:cNvSpPr/>
          <p:nvPr/>
        </p:nvSpPr>
        <p:spPr>
          <a:xfrm>
            <a:off x="8448869" y="2545818"/>
            <a:ext cx="145554" cy="57505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GB"/>
          </a:p>
        </p:txBody>
      </p:sp>
      <p:sp>
        <p:nvSpPr>
          <p:cNvPr id="9" name="Right Brace 8">
            <a:extLst>
              <a:ext uri="{FF2B5EF4-FFF2-40B4-BE49-F238E27FC236}">
                <a16:creationId xmlns:a16="http://schemas.microsoft.com/office/drawing/2014/main" id="{816B1536-BE5A-4A8C-9589-85E9AD580B50}"/>
              </a:ext>
            </a:extLst>
          </p:cNvPr>
          <p:cNvSpPr/>
          <p:nvPr/>
        </p:nvSpPr>
        <p:spPr>
          <a:xfrm>
            <a:off x="8441704" y="1945655"/>
            <a:ext cx="155448" cy="600164"/>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GB"/>
          </a:p>
        </p:txBody>
      </p:sp>
      <p:sp>
        <p:nvSpPr>
          <p:cNvPr id="10" name="TextBox 9">
            <a:extLst>
              <a:ext uri="{FF2B5EF4-FFF2-40B4-BE49-F238E27FC236}">
                <a16:creationId xmlns:a16="http://schemas.microsoft.com/office/drawing/2014/main" id="{0AA482C8-0D62-4E0E-BA31-18A1B22FEE15}"/>
              </a:ext>
            </a:extLst>
          </p:cNvPr>
          <p:cNvSpPr txBox="1"/>
          <p:nvPr/>
        </p:nvSpPr>
        <p:spPr>
          <a:xfrm>
            <a:off x="8535540" y="2624588"/>
            <a:ext cx="3569561" cy="369332"/>
          </a:xfrm>
          <a:prstGeom prst="rect">
            <a:avLst/>
          </a:prstGeom>
          <a:noFill/>
        </p:spPr>
        <p:txBody>
          <a:bodyPr wrap="square" rtlCol="0">
            <a:spAutoFit/>
          </a:bodyPr>
          <a:lstStyle/>
          <a:p>
            <a:r>
              <a:rPr lang="en-GB" dirty="0"/>
              <a:t>introducing the three constructors</a:t>
            </a:r>
          </a:p>
        </p:txBody>
      </p:sp>
      <p:sp>
        <p:nvSpPr>
          <p:cNvPr id="11" name="Right Brace 10">
            <a:extLst>
              <a:ext uri="{FF2B5EF4-FFF2-40B4-BE49-F238E27FC236}">
                <a16:creationId xmlns:a16="http://schemas.microsoft.com/office/drawing/2014/main" id="{BA73D02A-B212-4D4A-B51A-1078C1DFE9B0}"/>
              </a:ext>
            </a:extLst>
          </p:cNvPr>
          <p:cNvSpPr/>
          <p:nvPr/>
        </p:nvSpPr>
        <p:spPr>
          <a:xfrm>
            <a:off x="8441782" y="3129766"/>
            <a:ext cx="173929" cy="586252"/>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GB"/>
          </a:p>
        </p:txBody>
      </p:sp>
      <p:sp>
        <p:nvSpPr>
          <p:cNvPr id="12" name="TextBox 11">
            <a:extLst>
              <a:ext uri="{FF2B5EF4-FFF2-40B4-BE49-F238E27FC236}">
                <a16:creationId xmlns:a16="http://schemas.microsoft.com/office/drawing/2014/main" id="{382908D4-B0DA-4C1E-B683-8F5FDBBE5CF8}"/>
              </a:ext>
            </a:extLst>
          </p:cNvPr>
          <p:cNvSpPr txBox="1"/>
          <p:nvPr/>
        </p:nvSpPr>
        <p:spPr>
          <a:xfrm>
            <a:off x="8593298" y="3205744"/>
            <a:ext cx="3569561" cy="369332"/>
          </a:xfrm>
          <a:prstGeom prst="rect">
            <a:avLst/>
          </a:prstGeom>
          <a:noFill/>
        </p:spPr>
        <p:txBody>
          <a:bodyPr wrap="square" rtlCol="0">
            <a:spAutoFit/>
          </a:bodyPr>
          <a:lstStyle/>
          <a:p>
            <a:r>
              <a:rPr lang="en-GB" dirty="0"/>
              <a:t>general constructional framework</a:t>
            </a:r>
          </a:p>
        </p:txBody>
      </p:sp>
      <p:sp>
        <p:nvSpPr>
          <p:cNvPr id="13" name="TextBox 12">
            <a:extLst>
              <a:ext uri="{FF2B5EF4-FFF2-40B4-BE49-F238E27FC236}">
                <a16:creationId xmlns:a16="http://schemas.microsoft.com/office/drawing/2014/main" id="{6C4D36C6-9B2D-4632-B62F-FB6FC9AC7FB1}"/>
              </a:ext>
            </a:extLst>
          </p:cNvPr>
          <p:cNvSpPr txBox="1"/>
          <p:nvPr/>
        </p:nvSpPr>
        <p:spPr>
          <a:xfrm>
            <a:off x="8610522" y="3814002"/>
            <a:ext cx="3569561" cy="369332"/>
          </a:xfrm>
          <a:prstGeom prst="rect">
            <a:avLst/>
          </a:prstGeom>
          <a:noFill/>
        </p:spPr>
        <p:txBody>
          <a:bodyPr wrap="square" rtlCol="0">
            <a:spAutoFit/>
          </a:bodyPr>
          <a:lstStyle/>
          <a:p>
            <a:r>
              <a:rPr lang="en-GB" dirty="0"/>
              <a:t>background logical framework</a:t>
            </a:r>
          </a:p>
        </p:txBody>
      </p:sp>
      <p:sp>
        <p:nvSpPr>
          <p:cNvPr id="14" name="TextBox 13">
            <a:extLst>
              <a:ext uri="{FF2B5EF4-FFF2-40B4-BE49-F238E27FC236}">
                <a16:creationId xmlns:a16="http://schemas.microsoft.com/office/drawing/2014/main" id="{8C81B4F7-420A-5B52-90C6-7B2503127CD8}"/>
              </a:ext>
            </a:extLst>
          </p:cNvPr>
          <p:cNvSpPr txBox="1"/>
          <p:nvPr/>
        </p:nvSpPr>
        <p:spPr>
          <a:xfrm>
            <a:off x="2860856" y="4079808"/>
            <a:ext cx="923394" cy="276999"/>
          </a:xfrm>
          <a:prstGeom prst="rect">
            <a:avLst/>
          </a:prstGeom>
          <a:noFill/>
        </p:spPr>
        <p:txBody>
          <a:bodyPr wrap="none" lIns="0" tIns="0" rIns="0" bIns="0" rtlCol="0">
            <a:spAutoFit/>
          </a:bodyPr>
          <a:lstStyle/>
          <a:p>
            <a:r>
              <a:rPr lang="en-GB" dirty="0">
                <a:solidFill>
                  <a:schemeClr val="accent2">
                    <a:lumMod val="75000"/>
                  </a:schemeClr>
                </a:solidFill>
                <a:effectLst>
                  <a:outerShdw blurRad="38100" dist="38100" dir="2700000" algn="tl">
                    <a:srgbClr val="000000">
                      <a:alpha val="43137"/>
                    </a:srgbClr>
                  </a:outerShdw>
                </a:effectLst>
              </a:rPr>
              <a:t>pluralities</a:t>
            </a:r>
          </a:p>
        </p:txBody>
      </p:sp>
      <p:sp>
        <p:nvSpPr>
          <p:cNvPr id="18" name="TextBox 17">
            <a:extLst>
              <a:ext uri="{FF2B5EF4-FFF2-40B4-BE49-F238E27FC236}">
                <a16:creationId xmlns:a16="http://schemas.microsoft.com/office/drawing/2014/main" id="{835AB6BA-66BF-A6B6-35EF-583ACFE89A9C}"/>
              </a:ext>
            </a:extLst>
          </p:cNvPr>
          <p:cNvSpPr txBox="1"/>
          <p:nvPr/>
        </p:nvSpPr>
        <p:spPr>
          <a:xfrm>
            <a:off x="2782501" y="3468396"/>
            <a:ext cx="1080104" cy="276999"/>
          </a:xfrm>
          <a:prstGeom prst="rect">
            <a:avLst/>
          </a:prstGeom>
          <a:noFill/>
        </p:spPr>
        <p:txBody>
          <a:bodyPr wrap="none" lIns="0" tIns="0" rIns="0" bIns="0" rtlCol="0">
            <a:spAutoFit/>
          </a:bodyPr>
          <a:lstStyle/>
          <a:p>
            <a:r>
              <a:rPr lang="en-GB" dirty="0">
                <a:solidFill>
                  <a:schemeClr val="accent2">
                    <a:lumMod val="75000"/>
                  </a:schemeClr>
                </a:solidFill>
                <a:effectLst>
                  <a:outerShdw blurRad="38100" dist="38100" dir="2700000" algn="tl">
                    <a:srgbClr val="000000">
                      <a:alpha val="43137"/>
                    </a:srgbClr>
                  </a:outerShdw>
                </a:effectLst>
              </a:rPr>
              <a:t>constructor</a:t>
            </a:r>
          </a:p>
        </p:txBody>
      </p:sp>
      <p:cxnSp>
        <p:nvCxnSpPr>
          <p:cNvPr id="19" name="Straight Arrow Connector 18">
            <a:extLst>
              <a:ext uri="{FF2B5EF4-FFF2-40B4-BE49-F238E27FC236}">
                <a16:creationId xmlns:a16="http://schemas.microsoft.com/office/drawing/2014/main" id="{94491318-0AD2-47CB-1F67-A17E989FFE9E}"/>
              </a:ext>
            </a:extLst>
          </p:cNvPr>
          <p:cNvCxnSpPr>
            <a:cxnSpLocks/>
            <a:stCxn id="14" idx="0"/>
            <a:endCxn id="18" idx="2"/>
          </p:cNvCxnSpPr>
          <p:nvPr/>
        </p:nvCxnSpPr>
        <p:spPr>
          <a:xfrm flipV="1">
            <a:off x="3322553" y="3745395"/>
            <a:ext cx="0" cy="334413"/>
          </a:xfrm>
          <a:prstGeom prst="straightConnector1">
            <a:avLst/>
          </a:prstGeom>
          <a:ln>
            <a:headEnd type="triangle" w="lg" len="lg"/>
            <a:tailEnd type="none" w="lg" len="lg"/>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5776E41C-AAC0-2A74-E5DC-558E71F792B7}"/>
              </a:ext>
            </a:extLst>
          </p:cNvPr>
          <p:cNvSpPr txBox="1"/>
          <p:nvPr/>
        </p:nvSpPr>
        <p:spPr>
          <a:xfrm>
            <a:off x="2354584" y="2440843"/>
            <a:ext cx="370679" cy="276999"/>
          </a:xfrm>
          <a:prstGeom prst="rect">
            <a:avLst/>
          </a:prstGeom>
          <a:noFill/>
        </p:spPr>
        <p:txBody>
          <a:bodyPr wrap="none" lIns="0" tIns="0" rIns="0" bIns="0" rtlCol="0">
            <a:spAutoFit/>
          </a:bodyPr>
          <a:lstStyle/>
          <a:p>
            <a:r>
              <a:rPr lang="en-GB" dirty="0">
                <a:solidFill>
                  <a:schemeClr val="accent2">
                    <a:lumMod val="75000"/>
                  </a:schemeClr>
                </a:solidFill>
                <a:effectLst>
                  <a:outerShdw blurRad="38100" dist="38100" dir="2700000" algn="tl">
                    <a:srgbClr val="000000">
                      <a:alpha val="43137"/>
                    </a:srgbClr>
                  </a:outerShdw>
                </a:effectLst>
              </a:rPr>
              <a:t>sets</a:t>
            </a:r>
          </a:p>
        </p:txBody>
      </p:sp>
      <p:sp>
        <p:nvSpPr>
          <p:cNvPr id="22" name="TextBox 21">
            <a:extLst>
              <a:ext uri="{FF2B5EF4-FFF2-40B4-BE49-F238E27FC236}">
                <a16:creationId xmlns:a16="http://schemas.microsoft.com/office/drawing/2014/main" id="{22845FFB-59CF-8F79-7028-D48240DFF34F}"/>
              </a:ext>
            </a:extLst>
          </p:cNvPr>
          <p:cNvSpPr txBox="1"/>
          <p:nvPr/>
        </p:nvSpPr>
        <p:spPr>
          <a:xfrm>
            <a:off x="5924016" y="2873109"/>
            <a:ext cx="1528945" cy="276999"/>
          </a:xfrm>
          <a:prstGeom prst="rect">
            <a:avLst/>
          </a:prstGeom>
          <a:noFill/>
        </p:spPr>
        <p:txBody>
          <a:bodyPr wrap="none" lIns="0" tIns="0" rIns="0" bIns="0" rtlCol="0">
            <a:spAutoFit/>
          </a:bodyPr>
          <a:lstStyle/>
          <a:p>
            <a:r>
              <a:rPr lang="en-GB" dirty="0">
                <a:solidFill>
                  <a:schemeClr val="accent2">
                    <a:lumMod val="75000"/>
                  </a:schemeClr>
                </a:solidFill>
                <a:effectLst>
                  <a:outerShdw blurRad="38100" dist="38100" dir="2700000" algn="tl">
                    <a:srgbClr val="000000">
                      <a:alpha val="43137"/>
                    </a:srgbClr>
                  </a:outerShdw>
                </a:effectLst>
              </a:rPr>
              <a:t>sum constructor</a:t>
            </a:r>
          </a:p>
        </p:txBody>
      </p:sp>
      <p:sp>
        <p:nvSpPr>
          <p:cNvPr id="23" name="TextBox 22">
            <a:extLst>
              <a:ext uri="{FF2B5EF4-FFF2-40B4-BE49-F238E27FC236}">
                <a16:creationId xmlns:a16="http://schemas.microsoft.com/office/drawing/2014/main" id="{EE785494-BBD5-941F-69F7-3C28865C77F6}"/>
              </a:ext>
            </a:extLst>
          </p:cNvPr>
          <p:cNvSpPr txBox="1"/>
          <p:nvPr/>
        </p:nvSpPr>
        <p:spPr>
          <a:xfrm>
            <a:off x="6186748" y="2440843"/>
            <a:ext cx="1003480" cy="276999"/>
          </a:xfrm>
          <a:prstGeom prst="rect">
            <a:avLst/>
          </a:prstGeom>
          <a:noFill/>
        </p:spPr>
        <p:txBody>
          <a:bodyPr wrap="none" lIns="0" tIns="0" rIns="0" bIns="0" rtlCol="0">
            <a:spAutoFit/>
          </a:bodyPr>
          <a:lstStyle/>
          <a:p>
            <a:r>
              <a:rPr lang="en-GB" dirty="0">
                <a:solidFill>
                  <a:schemeClr val="accent2">
                    <a:lumMod val="75000"/>
                  </a:schemeClr>
                </a:solidFill>
                <a:effectLst>
                  <a:outerShdw blurRad="38100" dist="38100" dir="2700000" algn="tl">
                    <a:srgbClr val="000000">
                      <a:alpha val="43137"/>
                    </a:srgbClr>
                  </a:outerShdw>
                </a:effectLst>
              </a:rPr>
              <a:t>individuals</a:t>
            </a:r>
          </a:p>
        </p:txBody>
      </p:sp>
      <p:sp>
        <p:nvSpPr>
          <p:cNvPr id="24" name="TextBox 23">
            <a:extLst>
              <a:ext uri="{FF2B5EF4-FFF2-40B4-BE49-F238E27FC236}">
                <a16:creationId xmlns:a16="http://schemas.microsoft.com/office/drawing/2014/main" id="{91BD11AB-7837-FF57-BC8B-0A2C2300A22C}"/>
              </a:ext>
            </a:extLst>
          </p:cNvPr>
          <p:cNvSpPr txBox="1"/>
          <p:nvPr/>
        </p:nvSpPr>
        <p:spPr>
          <a:xfrm>
            <a:off x="3506158" y="2873109"/>
            <a:ext cx="1621919" cy="276999"/>
          </a:xfrm>
          <a:prstGeom prst="rect">
            <a:avLst/>
          </a:prstGeom>
          <a:noFill/>
        </p:spPr>
        <p:txBody>
          <a:bodyPr wrap="none" lIns="0" tIns="0" rIns="0" bIns="0" rtlCol="0">
            <a:spAutoFit/>
          </a:bodyPr>
          <a:lstStyle/>
          <a:p>
            <a:r>
              <a:rPr lang="en-GB" dirty="0">
                <a:solidFill>
                  <a:schemeClr val="accent2">
                    <a:lumMod val="75000"/>
                  </a:schemeClr>
                </a:solidFill>
                <a:effectLst>
                  <a:outerShdw blurRad="38100" dist="38100" dir="2700000" algn="tl">
                    <a:srgbClr val="000000">
                      <a:alpha val="43137"/>
                    </a:srgbClr>
                  </a:outerShdw>
                </a:effectLst>
              </a:rPr>
              <a:t>tuple constructor</a:t>
            </a:r>
          </a:p>
        </p:txBody>
      </p:sp>
      <p:sp>
        <p:nvSpPr>
          <p:cNvPr id="25" name="TextBox 24">
            <a:extLst>
              <a:ext uri="{FF2B5EF4-FFF2-40B4-BE49-F238E27FC236}">
                <a16:creationId xmlns:a16="http://schemas.microsoft.com/office/drawing/2014/main" id="{03E69433-2F1B-1E26-59A0-2544D97EBF05}"/>
              </a:ext>
            </a:extLst>
          </p:cNvPr>
          <p:cNvSpPr txBox="1"/>
          <p:nvPr/>
        </p:nvSpPr>
        <p:spPr>
          <a:xfrm>
            <a:off x="4027775" y="2440843"/>
            <a:ext cx="578685" cy="276999"/>
          </a:xfrm>
          <a:prstGeom prst="rect">
            <a:avLst/>
          </a:prstGeom>
          <a:noFill/>
        </p:spPr>
        <p:txBody>
          <a:bodyPr wrap="none" lIns="0" tIns="0" rIns="0" bIns="0" rtlCol="0">
            <a:spAutoFit/>
          </a:bodyPr>
          <a:lstStyle/>
          <a:p>
            <a:r>
              <a:rPr lang="en-GB" dirty="0">
                <a:solidFill>
                  <a:schemeClr val="accent2">
                    <a:lumMod val="75000"/>
                  </a:schemeClr>
                </a:solidFill>
                <a:effectLst>
                  <a:outerShdw blurRad="38100" dist="38100" dir="2700000" algn="tl">
                    <a:srgbClr val="000000">
                      <a:alpha val="43137"/>
                    </a:srgbClr>
                  </a:outerShdw>
                </a:effectLst>
              </a:rPr>
              <a:t>tuples</a:t>
            </a:r>
          </a:p>
        </p:txBody>
      </p:sp>
      <p:sp>
        <p:nvSpPr>
          <p:cNvPr id="26" name="TextBox 25">
            <a:extLst>
              <a:ext uri="{FF2B5EF4-FFF2-40B4-BE49-F238E27FC236}">
                <a16:creationId xmlns:a16="http://schemas.microsoft.com/office/drawing/2014/main" id="{3E2ECDF7-7012-1587-3F34-0BE8EE6D2FD5}"/>
              </a:ext>
            </a:extLst>
          </p:cNvPr>
          <p:cNvSpPr txBox="1"/>
          <p:nvPr/>
        </p:nvSpPr>
        <p:spPr>
          <a:xfrm>
            <a:off x="2048504" y="1831364"/>
            <a:ext cx="1977786" cy="276999"/>
          </a:xfrm>
          <a:prstGeom prst="rect">
            <a:avLst/>
          </a:prstGeom>
          <a:noFill/>
        </p:spPr>
        <p:txBody>
          <a:bodyPr wrap="none" lIns="0" tIns="0" rIns="0" bIns="0" rtlCol="0">
            <a:spAutoFit/>
          </a:bodyPr>
          <a:lstStyle/>
          <a:p>
            <a:r>
              <a:rPr lang="en-GB" dirty="0">
                <a:solidFill>
                  <a:schemeClr val="accent2">
                    <a:lumMod val="75000"/>
                  </a:schemeClr>
                </a:solidFill>
                <a:effectLst>
                  <a:outerShdw blurRad="38100" dist="38100" dir="2700000" algn="tl">
                    <a:srgbClr val="000000">
                      <a:alpha val="43137"/>
                    </a:srgbClr>
                  </a:outerShdw>
                </a:effectLst>
              </a:rPr>
              <a:t>e.g. set of individuals</a:t>
            </a:r>
          </a:p>
        </p:txBody>
      </p:sp>
      <p:cxnSp>
        <p:nvCxnSpPr>
          <p:cNvPr id="27" name="Straight Arrow Connector 26">
            <a:extLst>
              <a:ext uri="{FF2B5EF4-FFF2-40B4-BE49-F238E27FC236}">
                <a16:creationId xmlns:a16="http://schemas.microsoft.com/office/drawing/2014/main" id="{5E374CD8-3736-97D8-95E4-A5467B1D34E4}"/>
              </a:ext>
            </a:extLst>
          </p:cNvPr>
          <p:cNvCxnSpPr>
            <a:cxnSpLocks/>
            <a:stCxn id="45" idx="0"/>
            <a:endCxn id="26" idx="2"/>
          </p:cNvCxnSpPr>
          <p:nvPr/>
        </p:nvCxnSpPr>
        <p:spPr>
          <a:xfrm rot="5400000" flipH="1" flipV="1">
            <a:off x="2565537" y="2411743"/>
            <a:ext cx="775240" cy="168480"/>
          </a:xfrm>
          <a:prstGeom prst="bentConnector3">
            <a:avLst>
              <a:gd name="adj1" fmla="val 82089"/>
            </a:avLst>
          </a:prstGeom>
          <a:ln>
            <a:headEnd type="triangle" w="lg" len="lg"/>
            <a:tailEnd type="none" w="lg" len="lg"/>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6C58B10D-9784-067D-6E5F-09B513F0E2BA}"/>
              </a:ext>
            </a:extLst>
          </p:cNvPr>
          <p:cNvCxnSpPr>
            <a:cxnSpLocks/>
            <a:stCxn id="23" idx="0"/>
            <a:endCxn id="26" idx="2"/>
          </p:cNvCxnSpPr>
          <p:nvPr/>
        </p:nvCxnSpPr>
        <p:spPr>
          <a:xfrm rot="16200000" flipV="1">
            <a:off x="4696703" y="449057"/>
            <a:ext cx="332480" cy="3651091"/>
          </a:xfrm>
          <a:prstGeom prst="bentConnector3">
            <a:avLst>
              <a:gd name="adj1" fmla="val 58088"/>
            </a:avLst>
          </a:prstGeom>
          <a:ln>
            <a:headEnd type="triangle" w="lg" len="lg"/>
            <a:tailEnd type="none" w="lg" len="lg"/>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7415B8B2-34E2-162B-C4E5-676236566B5C}"/>
              </a:ext>
            </a:extLst>
          </p:cNvPr>
          <p:cNvCxnSpPr>
            <a:cxnSpLocks/>
            <a:stCxn id="22" idx="0"/>
            <a:endCxn id="23" idx="2"/>
          </p:cNvCxnSpPr>
          <p:nvPr/>
        </p:nvCxnSpPr>
        <p:spPr>
          <a:xfrm flipH="1" flipV="1">
            <a:off x="6688488" y="2717842"/>
            <a:ext cx="1" cy="155267"/>
          </a:xfrm>
          <a:prstGeom prst="straightConnector1">
            <a:avLst/>
          </a:prstGeom>
          <a:ln>
            <a:headEnd type="triangle" w="lg" len="lg"/>
            <a:tailEnd type="none" w="lg" len="lg"/>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6CFBC0D9-6A23-7E84-A0A3-52F43B667100}"/>
              </a:ext>
            </a:extLst>
          </p:cNvPr>
          <p:cNvCxnSpPr>
            <a:cxnSpLocks/>
            <a:stCxn id="20" idx="0"/>
            <a:endCxn id="21" idx="2"/>
          </p:cNvCxnSpPr>
          <p:nvPr/>
        </p:nvCxnSpPr>
        <p:spPr>
          <a:xfrm flipV="1">
            <a:off x="2537195" y="2717842"/>
            <a:ext cx="2729" cy="154769"/>
          </a:xfrm>
          <a:prstGeom prst="straightConnector1">
            <a:avLst/>
          </a:prstGeom>
          <a:ln>
            <a:headEnd type="triangle" w="lg" len="lg"/>
            <a:tailEnd type="none" w="lg" len="lg"/>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D24CA048-756F-78FA-C794-A24B59E7CC99}"/>
              </a:ext>
            </a:extLst>
          </p:cNvPr>
          <p:cNvCxnSpPr>
            <a:cxnSpLocks/>
            <a:stCxn id="24" idx="0"/>
            <a:endCxn id="25" idx="2"/>
          </p:cNvCxnSpPr>
          <p:nvPr/>
        </p:nvCxnSpPr>
        <p:spPr>
          <a:xfrm flipV="1">
            <a:off x="4317118" y="2717842"/>
            <a:ext cx="0" cy="155267"/>
          </a:xfrm>
          <a:prstGeom prst="straightConnector1">
            <a:avLst/>
          </a:prstGeom>
          <a:ln>
            <a:headEnd type="triangle" w="lg" len="lg"/>
            <a:tailEnd type="none" w="lg" len="lg"/>
          </a:ln>
        </p:spPr>
        <p:style>
          <a:lnRef idx="3">
            <a:schemeClr val="accent1"/>
          </a:lnRef>
          <a:fillRef idx="0">
            <a:schemeClr val="accent1"/>
          </a:fillRef>
          <a:effectRef idx="2">
            <a:schemeClr val="accent1"/>
          </a:effectRef>
          <a:fontRef idx="minor">
            <a:schemeClr val="tx1"/>
          </a:fontRef>
        </p:style>
      </p:cxnSp>
      <p:grpSp>
        <p:nvGrpSpPr>
          <p:cNvPr id="48" name="Group 47">
            <a:extLst>
              <a:ext uri="{FF2B5EF4-FFF2-40B4-BE49-F238E27FC236}">
                <a16:creationId xmlns:a16="http://schemas.microsoft.com/office/drawing/2014/main" id="{BA77ED7D-9A45-72F5-3D54-2A8544B7837B}"/>
              </a:ext>
            </a:extLst>
          </p:cNvPr>
          <p:cNvGrpSpPr/>
          <p:nvPr/>
        </p:nvGrpSpPr>
        <p:grpSpPr>
          <a:xfrm>
            <a:off x="1830238" y="2872611"/>
            <a:ext cx="1413913" cy="287991"/>
            <a:chOff x="1784152" y="3482544"/>
            <a:chExt cx="1413913" cy="287991"/>
          </a:xfrm>
        </p:grpSpPr>
        <p:sp>
          <p:nvSpPr>
            <p:cNvPr id="20" name="TextBox 19">
              <a:extLst>
                <a:ext uri="{FF2B5EF4-FFF2-40B4-BE49-F238E27FC236}">
                  <a16:creationId xmlns:a16="http://schemas.microsoft.com/office/drawing/2014/main" id="{70C4679A-42C4-C856-166F-8260A07A9E68}"/>
                </a:ext>
              </a:extLst>
            </p:cNvPr>
            <p:cNvSpPr txBox="1"/>
            <p:nvPr/>
          </p:nvSpPr>
          <p:spPr>
            <a:xfrm>
              <a:off x="1784152" y="3482544"/>
              <a:ext cx="1413913" cy="276999"/>
            </a:xfrm>
            <a:prstGeom prst="rect">
              <a:avLst/>
            </a:prstGeom>
            <a:noFill/>
          </p:spPr>
          <p:txBody>
            <a:bodyPr wrap="none" lIns="0" tIns="0" rIns="0" bIns="0" rtlCol="0">
              <a:spAutoFit/>
            </a:bodyPr>
            <a:lstStyle/>
            <a:p>
              <a:r>
                <a:rPr lang="en-GB" dirty="0">
                  <a:solidFill>
                    <a:schemeClr val="accent2">
                      <a:lumMod val="75000"/>
                    </a:schemeClr>
                  </a:solidFill>
                  <a:effectLst>
                    <a:outerShdw blurRad="38100" dist="38100" dir="2700000" algn="tl">
                      <a:srgbClr val="000000">
                        <a:alpha val="43137"/>
                      </a:srgbClr>
                    </a:outerShdw>
                  </a:effectLst>
                </a:rPr>
                <a:t>set constructor</a:t>
              </a:r>
            </a:p>
          </p:txBody>
        </p:sp>
        <p:sp>
          <p:nvSpPr>
            <p:cNvPr id="45" name="TextBox 44">
              <a:extLst>
                <a:ext uri="{FF2B5EF4-FFF2-40B4-BE49-F238E27FC236}">
                  <a16:creationId xmlns:a16="http://schemas.microsoft.com/office/drawing/2014/main" id="{DC30E967-F0D0-BC35-CE64-47B06DD5B5B8}"/>
                </a:ext>
              </a:extLst>
            </p:cNvPr>
            <p:cNvSpPr txBox="1"/>
            <p:nvPr/>
          </p:nvSpPr>
          <p:spPr>
            <a:xfrm>
              <a:off x="2664133" y="3493536"/>
              <a:ext cx="317395" cy="276999"/>
            </a:xfrm>
            <a:prstGeom prst="rect">
              <a:avLst/>
            </a:prstGeom>
            <a:noFill/>
          </p:spPr>
          <p:txBody>
            <a:bodyPr wrap="none" lIns="0" tIns="0" rIns="0" bIns="0" rtlCol="0">
              <a:spAutoFit/>
            </a:bodyPr>
            <a:lstStyle/>
            <a:p>
              <a:r>
                <a:rPr lang="en-GB" dirty="0">
                  <a:solidFill>
                    <a:schemeClr val="accent2">
                      <a:lumMod val="75000"/>
                    </a:schemeClr>
                  </a:solidFill>
                  <a:effectLst>
                    <a:outerShdw blurRad="38100" dist="38100" dir="2700000" algn="tl">
                      <a:srgbClr val="000000">
                        <a:alpha val="43137"/>
                      </a:srgbClr>
                    </a:outerShdw>
                  </a:effectLst>
                </a:rPr>
                <a:t>      </a:t>
              </a:r>
            </a:p>
          </p:txBody>
        </p:sp>
      </p:grpSp>
      <p:cxnSp>
        <p:nvCxnSpPr>
          <p:cNvPr id="52" name="Straight Arrow Connector 29">
            <a:extLst>
              <a:ext uri="{FF2B5EF4-FFF2-40B4-BE49-F238E27FC236}">
                <a16:creationId xmlns:a16="http://schemas.microsoft.com/office/drawing/2014/main" id="{D605884A-480B-63E3-4B16-1DAA91973C3F}"/>
              </a:ext>
            </a:extLst>
          </p:cNvPr>
          <p:cNvCxnSpPr>
            <a:cxnSpLocks/>
            <a:stCxn id="18" idx="0"/>
            <a:endCxn id="20" idx="2"/>
          </p:cNvCxnSpPr>
          <p:nvPr/>
        </p:nvCxnSpPr>
        <p:spPr>
          <a:xfrm rot="16200000" flipV="1">
            <a:off x="2770481" y="2916324"/>
            <a:ext cx="318786" cy="785358"/>
          </a:xfrm>
          <a:prstGeom prst="bentConnector3">
            <a:avLst>
              <a:gd name="adj1" fmla="val 50000"/>
            </a:avLst>
          </a:prstGeom>
          <a:ln>
            <a:headEnd type="triangle" w="lg" len="lg"/>
            <a:tailEnd type="none" w="lg" len="lg"/>
          </a:ln>
        </p:spPr>
        <p:style>
          <a:lnRef idx="3">
            <a:schemeClr val="accent1"/>
          </a:lnRef>
          <a:fillRef idx="0">
            <a:schemeClr val="accent1"/>
          </a:fillRef>
          <a:effectRef idx="2">
            <a:schemeClr val="accent1"/>
          </a:effectRef>
          <a:fontRef idx="minor">
            <a:schemeClr val="tx1"/>
          </a:fontRef>
        </p:style>
      </p:cxnSp>
      <p:cxnSp>
        <p:nvCxnSpPr>
          <p:cNvPr id="57" name="Straight Arrow Connector 29">
            <a:extLst>
              <a:ext uri="{FF2B5EF4-FFF2-40B4-BE49-F238E27FC236}">
                <a16:creationId xmlns:a16="http://schemas.microsoft.com/office/drawing/2014/main" id="{11AF44F5-17F6-9F9B-22E5-8D70CFB2AEAF}"/>
              </a:ext>
            </a:extLst>
          </p:cNvPr>
          <p:cNvCxnSpPr>
            <a:cxnSpLocks/>
            <a:stCxn id="18" idx="0"/>
            <a:endCxn id="24" idx="2"/>
          </p:cNvCxnSpPr>
          <p:nvPr/>
        </p:nvCxnSpPr>
        <p:spPr>
          <a:xfrm rot="5400000" flipH="1" flipV="1">
            <a:off x="3660691" y="2811970"/>
            <a:ext cx="318288" cy="994565"/>
          </a:xfrm>
          <a:prstGeom prst="bentConnector3">
            <a:avLst>
              <a:gd name="adj1" fmla="val 50000"/>
            </a:avLst>
          </a:prstGeom>
          <a:ln>
            <a:headEnd type="triangle" w="lg" len="lg"/>
            <a:tailEnd type="none" w="lg" len="lg"/>
          </a:ln>
        </p:spPr>
        <p:style>
          <a:lnRef idx="3">
            <a:schemeClr val="accent1"/>
          </a:lnRef>
          <a:fillRef idx="0">
            <a:schemeClr val="accent1"/>
          </a:fillRef>
          <a:effectRef idx="2">
            <a:schemeClr val="accent1"/>
          </a:effectRef>
          <a:fontRef idx="minor">
            <a:schemeClr val="tx1"/>
          </a:fontRef>
        </p:style>
      </p:cxnSp>
      <p:cxnSp>
        <p:nvCxnSpPr>
          <p:cNvPr id="60" name="Straight Arrow Connector 29">
            <a:extLst>
              <a:ext uri="{FF2B5EF4-FFF2-40B4-BE49-F238E27FC236}">
                <a16:creationId xmlns:a16="http://schemas.microsoft.com/office/drawing/2014/main" id="{10A6121D-EFB9-CEDC-58C2-AE4D925DE60F}"/>
              </a:ext>
            </a:extLst>
          </p:cNvPr>
          <p:cNvCxnSpPr>
            <a:cxnSpLocks/>
            <a:stCxn id="18" idx="0"/>
            <a:endCxn id="22" idx="2"/>
          </p:cNvCxnSpPr>
          <p:nvPr/>
        </p:nvCxnSpPr>
        <p:spPr>
          <a:xfrm rot="5400000" flipH="1" flipV="1">
            <a:off x="4846377" y="1626284"/>
            <a:ext cx="318288" cy="3365936"/>
          </a:xfrm>
          <a:prstGeom prst="bentConnector3">
            <a:avLst>
              <a:gd name="adj1" fmla="val 50000"/>
            </a:avLst>
          </a:prstGeom>
          <a:ln>
            <a:headEnd type="triangle" w="lg" len="lg"/>
            <a:tailEnd type="none" w="lg" len="lg"/>
          </a:ln>
        </p:spPr>
        <p:style>
          <a:lnRef idx="3">
            <a:schemeClr val="accent1"/>
          </a:lnRef>
          <a:fillRef idx="0">
            <a:schemeClr val="accent1"/>
          </a:fillRef>
          <a:effectRef idx="2">
            <a:schemeClr val="accent1"/>
          </a:effectRef>
          <a:fontRef idx="minor">
            <a:schemeClr val="tx1"/>
          </a:fontRef>
        </p:style>
      </p:cxnSp>
      <p:sp>
        <p:nvSpPr>
          <p:cNvPr id="4" name="Slide Number Placeholder 3">
            <a:extLst>
              <a:ext uri="{FF2B5EF4-FFF2-40B4-BE49-F238E27FC236}">
                <a16:creationId xmlns:a16="http://schemas.microsoft.com/office/drawing/2014/main" id="{A6872464-85A0-A0F4-AE84-3E68D5F62F97}"/>
              </a:ext>
            </a:extLst>
          </p:cNvPr>
          <p:cNvSpPr>
            <a:spLocks noGrp="1"/>
          </p:cNvSpPr>
          <p:nvPr>
            <p:ph type="sldNum" sz="quarter" idx="10"/>
          </p:nvPr>
        </p:nvSpPr>
        <p:spPr/>
        <p:txBody>
          <a:bodyPr/>
          <a:lstStyle/>
          <a:p>
            <a:pPr>
              <a:defRPr/>
            </a:pPr>
            <a:fld id="{5BB4BE56-62DA-4504-B58B-A51906D16A6E}" type="slidenum">
              <a:rPr lang="en-GB" smtClean="0"/>
              <a:pPr>
                <a:defRPr/>
              </a:pPr>
              <a:t>47</a:t>
            </a:fld>
            <a:endParaRPr lang="en-GB" dirty="0"/>
          </a:p>
        </p:txBody>
      </p:sp>
    </p:spTree>
    <p:extLst>
      <p:ext uri="{BB962C8B-B14F-4D97-AF65-F5344CB8AC3E}">
        <p14:creationId xmlns:p14="http://schemas.microsoft.com/office/powerpoint/2010/main" val="34628462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2FE1A-12BE-41BD-B1AD-F685C1FC232F}"/>
              </a:ext>
            </a:extLst>
          </p:cNvPr>
          <p:cNvSpPr>
            <a:spLocks noGrp="1"/>
          </p:cNvSpPr>
          <p:nvPr>
            <p:ph type="title"/>
          </p:nvPr>
        </p:nvSpPr>
        <p:spPr/>
        <p:txBody>
          <a:bodyPr/>
          <a:lstStyle/>
          <a:p>
            <a:r>
              <a:rPr lang="en-GB" dirty="0" err="1"/>
              <a:t>Pluralology</a:t>
            </a:r>
            <a:r>
              <a:rPr lang="en-GB" dirty="0"/>
              <a:t> – the logical framework</a:t>
            </a:r>
          </a:p>
        </p:txBody>
      </p:sp>
      <p:sp>
        <p:nvSpPr>
          <p:cNvPr id="6" name="TextBox 5">
            <a:extLst>
              <a:ext uri="{FF2B5EF4-FFF2-40B4-BE49-F238E27FC236}">
                <a16:creationId xmlns:a16="http://schemas.microsoft.com/office/drawing/2014/main" id="{7A9D7758-EA6A-41B4-90F7-6428F3DF6B8E}"/>
              </a:ext>
            </a:extLst>
          </p:cNvPr>
          <p:cNvSpPr txBox="1"/>
          <p:nvPr/>
        </p:nvSpPr>
        <p:spPr>
          <a:xfrm>
            <a:off x="1402123" y="6165304"/>
            <a:ext cx="7636119" cy="261610"/>
          </a:xfrm>
          <a:prstGeom prst="rect">
            <a:avLst/>
          </a:prstGeom>
          <a:noFill/>
        </p:spPr>
        <p:txBody>
          <a:bodyPr wrap="square">
            <a:spAutoFit/>
          </a:bodyPr>
          <a:lstStyle/>
          <a:p>
            <a:r>
              <a:rPr lang="en-US" sz="1100" dirty="0"/>
              <a:t>See: </a:t>
            </a:r>
            <a:r>
              <a:rPr lang="en-US" sz="1100" i="1" dirty="0"/>
              <a:t>The Many and the One: A Philosophical Study of Plural Logic, Salvatore Florio &amp; </a:t>
            </a:r>
            <a:r>
              <a:rPr lang="en-US" sz="1100" i="1" dirty="0" err="1"/>
              <a:t>Øystein</a:t>
            </a:r>
            <a:r>
              <a:rPr lang="en-US" sz="1100" i="1" dirty="0"/>
              <a:t> Linnebo. (2021)</a:t>
            </a:r>
            <a:endParaRPr lang="en-GB" sz="1100" i="1" dirty="0"/>
          </a:p>
        </p:txBody>
      </p:sp>
      <p:sp>
        <p:nvSpPr>
          <p:cNvPr id="7" name="TextBox 6">
            <a:extLst>
              <a:ext uri="{FF2B5EF4-FFF2-40B4-BE49-F238E27FC236}">
                <a16:creationId xmlns:a16="http://schemas.microsoft.com/office/drawing/2014/main" id="{43039D6C-830C-42DE-B248-EC5D7217E1DA}"/>
              </a:ext>
            </a:extLst>
          </p:cNvPr>
          <p:cNvSpPr txBox="1"/>
          <p:nvPr/>
        </p:nvSpPr>
        <p:spPr>
          <a:xfrm>
            <a:off x="4829299" y="1977516"/>
            <a:ext cx="6902490" cy="3139321"/>
          </a:xfrm>
          <a:prstGeom prst="rect">
            <a:avLst/>
          </a:prstGeom>
          <a:noFill/>
        </p:spPr>
        <p:txBody>
          <a:bodyPr wrap="square" rtlCol="0">
            <a:spAutoFit/>
          </a:bodyPr>
          <a:lstStyle/>
          <a:p>
            <a:pPr marL="285750" indent="-285750">
              <a:buFont typeface="Arial" panose="020B0604020202020204" pitchFamily="34" charset="0"/>
              <a:buChar char="•"/>
            </a:pPr>
            <a:r>
              <a:rPr lang="en-GB" dirty="0"/>
              <a:t>pluralology is based upon </a:t>
            </a:r>
            <a:r>
              <a:rPr lang="en-GB" i="1" dirty="0">
                <a:effectLst>
                  <a:outerShdw blurRad="38100" dist="38100" dir="2700000" algn="tl">
                    <a:srgbClr val="000000">
                      <a:alpha val="43137"/>
                    </a:srgbClr>
                  </a:outerShdw>
                </a:effectLst>
              </a:rPr>
              <a:t>pluralities</a:t>
            </a:r>
          </a:p>
          <a:p>
            <a:pPr marL="285750" indent="-285750">
              <a:buFont typeface="Arial" panose="020B0604020202020204" pitchFamily="34" charset="0"/>
              <a:buChar char="•"/>
            </a:pPr>
            <a:r>
              <a:rPr lang="en-GB" dirty="0"/>
              <a:t>pluralities are distinct from objects</a:t>
            </a:r>
          </a:p>
          <a:p>
            <a:pPr marL="285750" indent="-285750">
              <a:buFont typeface="Arial" panose="020B0604020202020204" pitchFamily="34" charset="0"/>
              <a:buChar char="•"/>
            </a:pPr>
            <a:r>
              <a:rPr lang="en-GB" dirty="0"/>
              <a:t>pluralities are collections of objects </a:t>
            </a:r>
          </a:p>
          <a:p>
            <a:pPr marL="742950" lvl="1" indent="-285750">
              <a:buFont typeface="Arial" panose="020B0604020202020204" pitchFamily="34" charset="0"/>
              <a:buChar char="•"/>
            </a:pPr>
            <a:r>
              <a:rPr lang="en-GB" dirty="0"/>
              <a:t>objects are their members</a:t>
            </a:r>
          </a:p>
          <a:p>
            <a:pPr marL="285750" indent="-285750">
              <a:buFont typeface="Arial" panose="020B0604020202020204" pitchFamily="34" charset="0"/>
              <a:buChar char="•"/>
            </a:pPr>
            <a:r>
              <a:rPr lang="en-GB" dirty="0"/>
              <a:t>pluralities can have sub-pluralities</a:t>
            </a:r>
          </a:p>
          <a:p>
            <a:pPr marL="742950" lvl="1" indent="-285750">
              <a:buFont typeface="Arial" panose="020B0604020202020204" pitchFamily="34" charset="0"/>
              <a:buChar char="•"/>
            </a:pPr>
            <a:r>
              <a:rPr lang="en-GB" dirty="0"/>
              <a:t>where every member of the sub-plurality is also a member of the super-plurality</a:t>
            </a:r>
          </a:p>
          <a:p>
            <a:pPr marL="285750" indent="-285750">
              <a:buFont typeface="Arial" panose="020B0604020202020204" pitchFamily="34" charset="0"/>
              <a:buChar char="•"/>
            </a:pPr>
            <a:r>
              <a:rPr lang="en-GB" dirty="0"/>
              <a:t>pluralities are extensional</a:t>
            </a:r>
          </a:p>
          <a:p>
            <a:pPr marL="742950" lvl="1" indent="-285750">
              <a:buFont typeface="Arial" panose="020B0604020202020204" pitchFamily="34" charset="0"/>
              <a:buChar char="•"/>
            </a:pPr>
            <a:r>
              <a:rPr lang="en-GB" dirty="0"/>
              <a:t>if two pluralities collect the same objects, </a:t>
            </a:r>
          </a:p>
          <a:p>
            <a:pPr marL="742950" lvl="1" indent="-285750">
              <a:buFont typeface="Arial" panose="020B0604020202020204" pitchFamily="34" charset="0"/>
              <a:buChar char="•"/>
            </a:pPr>
            <a:r>
              <a:rPr lang="en-GB" dirty="0"/>
              <a:t>then they are the same plurality</a:t>
            </a:r>
          </a:p>
          <a:p>
            <a:pPr marL="285750" indent="-285750">
              <a:buFont typeface="Arial" panose="020B0604020202020204" pitchFamily="34" charset="0"/>
              <a:buChar char="•"/>
            </a:pPr>
            <a:r>
              <a:rPr lang="en-GB" i="1" dirty="0"/>
              <a:t>looking ahead </a:t>
            </a:r>
            <a:r>
              <a:rPr lang="en-GB" dirty="0"/>
              <a:t>– pluralities are the inputs to constructors</a:t>
            </a:r>
          </a:p>
        </p:txBody>
      </p:sp>
      <p:pic>
        <p:nvPicPr>
          <p:cNvPr id="5" name="Picture 4">
            <a:extLst>
              <a:ext uri="{FF2B5EF4-FFF2-40B4-BE49-F238E27FC236}">
                <a16:creationId xmlns:a16="http://schemas.microsoft.com/office/drawing/2014/main" id="{54533A94-DAAD-40F4-BC7D-CF80385CDA58}"/>
              </a:ext>
            </a:extLst>
          </p:cNvPr>
          <p:cNvPicPr>
            <a:picLocks noChangeAspect="1"/>
          </p:cNvPicPr>
          <p:nvPr/>
        </p:nvPicPr>
        <p:blipFill>
          <a:blip r:embed="rId2"/>
          <a:stretch>
            <a:fillRect/>
          </a:stretch>
        </p:blipFill>
        <p:spPr>
          <a:xfrm>
            <a:off x="646421" y="5213210"/>
            <a:ext cx="755702" cy="1213704"/>
          </a:xfrm>
          <a:prstGeom prst="rect">
            <a:avLst/>
          </a:prstGeom>
        </p:spPr>
      </p:pic>
      <p:pic>
        <p:nvPicPr>
          <p:cNvPr id="8" name="Picture 7" descr="Diagram&#10;&#10;Description automatically generated">
            <a:extLst>
              <a:ext uri="{FF2B5EF4-FFF2-40B4-BE49-F238E27FC236}">
                <a16:creationId xmlns:a16="http://schemas.microsoft.com/office/drawing/2014/main" id="{B09D9D30-16A2-9106-0194-0A047BE6BF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622" y="1735466"/>
            <a:ext cx="4062701" cy="1730078"/>
          </a:xfrm>
          <a:prstGeom prst="rect">
            <a:avLst/>
          </a:prstGeom>
        </p:spPr>
      </p:pic>
      <p:sp>
        <p:nvSpPr>
          <p:cNvPr id="4" name="Rectangle 3">
            <a:extLst>
              <a:ext uri="{FF2B5EF4-FFF2-40B4-BE49-F238E27FC236}">
                <a16:creationId xmlns:a16="http://schemas.microsoft.com/office/drawing/2014/main" id="{13E90FB0-775F-48D8-9AAE-2CDCBE0630D6}"/>
              </a:ext>
            </a:extLst>
          </p:cNvPr>
          <p:cNvSpPr/>
          <p:nvPr/>
        </p:nvSpPr>
        <p:spPr>
          <a:xfrm>
            <a:off x="727059" y="2033982"/>
            <a:ext cx="3902927" cy="1014018"/>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8">
            <a:extLst>
              <a:ext uri="{FF2B5EF4-FFF2-40B4-BE49-F238E27FC236}">
                <a16:creationId xmlns:a16="http://schemas.microsoft.com/office/drawing/2014/main" id="{2F9B50DA-C643-B626-006D-7268B3756D9A}"/>
              </a:ext>
            </a:extLst>
          </p:cNvPr>
          <p:cNvSpPr>
            <a:spLocks noGrp="1"/>
          </p:cNvSpPr>
          <p:nvPr>
            <p:ph type="sldNum" sz="quarter" idx="10"/>
          </p:nvPr>
        </p:nvSpPr>
        <p:spPr/>
        <p:txBody>
          <a:bodyPr/>
          <a:lstStyle/>
          <a:p>
            <a:pPr>
              <a:defRPr/>
            </a:pPr>
            <a:fld id="{5BB4BE56-62DA-4504-B58B-A51906D16A6E}" type="slidenum">
              <a:rPr lang="en-GB" smtClean="0"/>
              <a:pPr>
                <a:defRPr/>
              </a:pPr>
              <a:t>48</a:t>
            </a:fld>
            <a:endParaRPr lang="en-GB" dirty="0"/>
          </a:p>
        </p:txBody>
      </p:sp>
    </p:spTree>
    <p:extLst>
      <p:ext uri="{BB962C8B-B14F-4D97-AF65-F5344CB8AC3E}">
        <p14:creationId xmlns:p14="http://schemas.microsoft.com/office/powerpoint/2010/main" val="14111101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2FE1A-12BE-41BD-B1AD-F685C1FC232F}"/>
              </a:ext>
            </a:extLst>
          </p:cNvPr>
          <p:cNvSpPr>
            <a:spLocks noGrp="1"/>
          </p:cNvSpPr>
          <p:nvPr>
            <p:ph type="title"/>
          </p:nvPr>
        </p:nvSpPr>
        <p:spPr/>
        <p:txBody>
          <a:bodyPr/>
          <a:lstStyle/>
          <a:p>
            <a:r>
              <a:rPr lang="en-GB" dirty="0" err="1"/>
              <a:t>Constructionology</a:t>
            </a:r>
            <a:r>
              <a:rPr lang="en-GB" dirty="0"/>
              <a:t> – the general framework</a:t>
            </a:r>
          </a:p>
        </p:txBody>
      </p:sp>
      <p:sp>
        <p:nvSpPr>
          <p:cNvPr id="7" name="TextBox 6">
            <a:extLst>
              <a:ext uri="{FF2B5EF4-FFF2-40B4-BE49-F238E27FC236}">
                <a16:creationId xmlns:a16="http://schemas.microsoft.com/office/drawing/2014/main" id="{43039D6C-830C-42DE-B248-EC5D7217E1DA}"/>
              </a:ext>
            </a:extLst>
          </p:cNvPr>
          <p:cNvSpPr txBox="1"/>
          <p:nvPr/>
        </p:nvSpPr>
        <p:spPr>
          <a:xfrm>
            <a:off x="7032104" y="1458650"/>
            <a:ext cx="4760901" cy="2308324"/>
          </a:xfrm>
          <a:prstGeom prst="rect">
            <a:avLst/>
          </a:prstGeom>
          <a:noFill/>
        </p:spPr>
        <p:txBody>
          <a:bodyPr wrap="square" rtlCol="0">
            <a:spAutoFit/>
          </a:bodyPr>
          <a:lstStyle/>
          <a:p>
            <a:pPr marL="285750" indent="-285750">
              <a:buFont typeface="Arial" panose="020B0604020202020204" pitchFamily="34" charset="0"/>
              <a:buChar char="•"/>
            </a:pPr>
            <a:r>
              <a:rPr lang="en-GB" dirty="0"/>
              <a:t>a general framework for </a:t>
            </a:r>
            <a:r>
              <a:rPr lang="en-GB" dirty="0">
                <a:effectLst>
                  <a:outerShdw blurRad="38100" dist="38100" dir="2700000" algn="tl">
                    <a:srgbClr val="000000">
                      <a:alpha val="43137"/>
                    </a:srgbClr>
                  </a:outerShdw>
                </a:effectLst>
              </a:rPr>
              <a:t>constructors</a:t>
            </a:r>
          </a:p>
          <a:p>
            <a:pPr marL="285750" indent="-285750">
              <a:buFont typeface="Arial" panose="020B0604020202020204" pitchFamily="34" charset="0"/>
              <a:buChar char="•"/>
            </a:pPr>
            <a:r>
              <a:rPr lang="en-GB" dirty="0"/>
              <a:t>constructors take pluralities of objects (the components) as inputs and construct a new object (the composite)</a:t>
            </a:r>
          </a:p>
          <a:p>
            <a:pPr marL="285750" indent="-285750">
              <a:buFont typeface="Arial" panose="020B0604020202020204" pitchFamily="34" charset="0"/>
              <a:buChar char="•"/>
            </a:pPr>
            <a:r>
              <a:rPr lang="en-GB" dirty="0"/>
              <a:t>this gives rise to composing relations.</a:t>
            </a:r>
          </a:p>
          <a:p>
            <a:pPr marL="285750" indent="-285750">
              <a:buFont typeface="Arial" panose="020B0604020202020204" pitchFamily="34" charset="0"/>
              <a:buChar char="•"/>
            </a:pPr>
            <a:r>
              <a:rPr lang="en-GB" dirty="0"/>
              <a:t>these composing relations are ontologically ‘dependence’ or ‘grounding’ relations.</a:t>
            </a:r>
          </a:p>
        </p:txBody>
      </p:sp>
      <p:grpSp>
        <p:nvGrpSpPr>
          <p:cNvPr id="6" name="Group 5">
            <a:extLst>
              <a:ext uri="{FF2B5EF4-FFF2-40B4-BE49-F238E27FC236}">
                <a16:creationId xmlns:a16="http://schemas.microsoft.com/office/drawing/2014/main" id="{1A822207-7A16-614A-7DA5-CD8087396823}"/>
              </a:ext>
            </a:extLst>
          </p:cNvPr>
          <p:cNvGrpSpPr/>
          <p:nvPr/>
        </p:nvGrpSpPr>
        <p:grpSpPr>
          <a:xfrm>
            <a:off x="983432" y="1271360"/>
            <a:ext cx="4062701" cy="1730078"/>
            <a:chOff x="983432" y="1271360"/>
            <a:chExt cx="4062701" cy="1730078"/>
          </a:xfrm>
        </p:grpSpPr>
        <p:pic>
          <p:nvPicPr>
            <p:cNvPr id="10" name="Picture 9" descr="Diagram&#10;&#10;Description automatically generated">
              <a:extLst>
                <a:ext uri="{FF2B5EF4-FFF2-40B4-BE49-F238E27FC236}">
                  <a16:creationId xmlns:a16="http://schemas.microsoft.com/office/drawing/2014/main" id="{4890FC33-F8EA-E201-ABD9-FA1BAC29A8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3432" y="1271360"/>
              <a:ext cx="4062701" cy="1730078"/>
            </a:xfrm>
            <a:prstGeom prst="rect">
              <a:avLst/>
            </a:prstGeom>
          </p:spPr>
        </p:pic>
        <p:sp>
          <p:nvSpPr>
            <p:cNvPr id="4" name="Rectangle 3">
              <a:extLst>
                <a:ext uri="{FF2B5EF4-FFF2-40B4-BE49-F238E27FC236}">
                  <a16:creationId xmlns:a16="http://schemas.microsoft.com/office/drawing/2014/main" id="{13E90FB0-775F-48D8-9AAE-2CDCBE0630D6}"/>
                </a:ext>
              </a:extLst>
            </p:cNvPr>
            <p:cNvSpPr/>
            <p:nvPr/>
          </p:nvSpPr>
          <p:spPr>
            <a:xfrm>
              <a:off x="1029825" y="1585223"/>
              <a:ext cx="3945679" cy="66317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E15ABFF3-5226-4EEF-A476-8DFF5C7E7F10}"/>
                </a:ext>
              </a:extLst>
            </p:cNvPr>
            <p:cNvSpPr/>
            <p:nvPr/>
          </p:nvSpPr>
          <p:spPr>
            <a:xfrm>
              <a:off x="1029825" y="2562264"/>
              <a:ext cx="3945679" cy="39871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 name="Picture 2">
            <a:extLst>
              <a:ext uri="{FF2B5EF4-FFF2-40B4-BE49-F238E27FC236}">
                <a16:creationId xmlns:a16="http://schemas.microsoft.com/office/drawing/2014/main" id="{0E705276-B918-4B36-A2F6-390596532DD8}"/>
              </a:ext>
            </a:extLst>
          </p:cNvPr>
          <p:cNvPicPr>
            <a:picLocks noChangeAspect="1"/>
          </p:cNvPicPr>
          <p:nvPr/>
        </p:nvPicPr>
        <p:blipFill>
          <a:blip r:embed="rId3"/>
          <a:stretch>
            <a:fillRect/>
          </a:stretch>
        </p:blipFill>
        <p:spPr>
          <a:xfrm>
            <a:off x="839416" y="3344110"/>
            <a:ext cx="5936957" cy="2952328"/>
          </a:xfrm>
          <a:prstGeom prst="rect">
            <a:avLst/>
          </a:prstGeom>
        </p:spPr>
      </p:pic>
      <p:sp>
        <p:nvSpPr>
          <p:cNvPr id="9" name="Slide Number Placeholder 8">
            <a:extLst>
              <a:ext uri="{FF2B5EF4-FFF2-40B4-BE49-F238E27FC236}">
                <a16:creationId xmlns:a16="http://schemas.microsoft.com/office/drawing/2014/main" id="{CFEBBB71-10C8-8DEB-EC78-714A335BDF51}"/>
              </a:ext>
            </a:extLst>
          </p:cNvPr>
          <p:cNvSpPr>
            <a:spLocks noGrp="1"/>
          </p:cNvSpPr>
          <p:nvPr>
            <p:ph type="sldNum" sz="quarter" idx="10"/>
          </p:nvPr>
        </p:nvSpPr>
        <p:spPr/>
        <p:txBody>
          <a:bodyPr/>
          <a:lstStyle/>
          <a:p>
            <a:pPr>
              <a:defRPr/>
            </a:pPr>
            <a:fld id="{5BB4BE56-62DA-4504-B58B-A51906D16A6E}" type="slidenum">
              <a:rPr lang="en-GB" smtClean="0"/>
              <a:pPr>
                <a:defRPr/>
              </a:pPr>
              <a:t>49</a:t>
            </a:fld>
            <a:endParaRPr lang="en-GB" dirty="0"/>
          </a:p>
        </p:txBody>
      </p:sp>
    </p:spTree>
    <p:extLst>
      <p:ext uri="{BB962C8B-B14F-4D97-AF65-F5344CB8AC3E}">
        <p14:creationId xmlns:p14="http://schemas.microsoft.com/office/powerpoint/2010/main" val="509379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7538A6-C8A7-F3D1-69C9-D2CA02D0FA6D}"/>
              </a:ext>
            </a:extLst>
          </p:cNvPr>
          <p:cNvSpPr>
            <a:spLocks noGrp="1"/>
          </p:cNvSpPr>
          <p:nvPr>
            <p:ph type="ctrTitle"/>
          </p:nvPr>
        </p:nvSpPr>
        <p:spPr/>
        <p:txBody>
          <a:bodyPr/>
          <a:lstStyle/>
          <a:p>
            <a:r>
              <a:rPr lang="en-GB" dirty="0"/>
              <a:t>About</a:t>
            </a:r>
          </a:p>
        </p:txBody>
      </p:sp>
      <p:sp>
        <p:nvSpPr>
          <p:cNvPr id="6" name="Subtitle 5">
            <a:extLst>
              <a:ext uri="{FF2B5EF4-FFF2-40B4-BE49-F238E27FC236}">
                <a16:creationId xmlns:a16="http://schemas.microsoft.com/office/drawing/2014/main" id="{23B78E50-33EE-2299-60FC-E411294F1826}"/>
              </a:ext>
            </a:extLst>
          </p:cNvPr>
          <p:cNvSpPr>
            <a:spLocks noGrp="1"/>
          </p:cNvSpPr>
          <p:nvPr>
            <p:ph type="subTitle" idx="1"/>
          </p:nvPr>
        </p:nvSpPr>
        <p:spPr/>
        <p:txBody>
          <a:bodyPr/>
          <a:lstStyle/>
          <a:p>
            <a:r>
              <a:rPr lang="en-GB" dirty="0"/>
              <a:t>Broad approach</a:t>
            </a:r>
          </a:p>
          <a:p>
            <a:r>
              <a:rPr lang="en-GB" dirty="0"/>
              <a:t>BORO Genealogy</a:t>
            </a:r>
          </a:p>
        </p:txBody>
      </p:sp>
    </p:spTree>
    <p:extLst>
      <p:ext uri="{BB962C8B-B14F-4D97-AF65-F5344CB8AC3E}">
        <p14:creationId xmlns:p14="http://schemas.microsoft.com/office/powerpoint/2010/main" val="3878928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411B2-6126-4643-8398-794DC455D350}"/>
              </a:ext>
            </a:extLst>
          </p:cNvPr>
          <p:cNvSpPr>
            <a:spLocks noGrp="1"/>
          </p:cNvSpPr>
          <p:nvPr>
            <p:ph type="title"/>
          </p:nvPr>
        </p:nvSpPr>
        <p:spPr/>
        <p:txBody>
          <a:bodyPr/>
          <a:lstStyle/>
          <a:p>
            <a:r>
              <a:rPr lang="en-GB" dirty="0" err="1"/>
              <a:t>Setology</a:t>
            </a:r>
            <a:r>
              <a:rPr lang="en-GB" dirty="0"/>
              <a:t> (module)</a:t>
            </a:r>
          </a:p>
        </p:txBody>
      </p:sp>
      <p:sp>
        <p:nvSpPr>
          <p:cNvPr id="5" name="TextBox 4">
            <a:extLst>
              <a:ext uri="{FF2B5EF4-FFF2-40B4-BE49-F238E27FC236}">
                <a16:creationId xmlns:a16="http://schemas.microsoft.com/office/drawing/2014/main" id="{5DD14EA7-8893-4D71-9C66-5CE7EC53CB72}"/>
              </a:ext>
            </a:extLst>
          </p:cNvPr>
          <p:cNvSpPr txBox="1"/>
          <p:nvPr/>
        </p:nvSpPr>
        <p:spPr>
          <a:xfrm>
            <a:off x="4815391" y="1888351"/>
            <a:ext cx="7028265" cy="2308324"/>
          </a:xfrm>
          <a:prstGeom prst="rect">
            <a:avLst/>
          </a:prstGeom>
          <a:noFill/>
        </p:spPr>
        <p:txBody>
          <a:bodyPr wrap="square" rtlCol="0">
            <a:spAutoFit/>
          </a:bodyPr>
          <a:lstStyle/>
          <a:p>
            <a:pPr marL="285750" indent="-285750">
              <a:buFont typeface="Arial" panose="020B0604020202020204" pitchFamily="34" charset="0"/>
              <a:buChar char="•"/>
            </a:pPr>
            <a:r>
              <a:rPr lang="en-GB" dirty="0"/>
              <a:t>setology is built using the </a:t>
            </a:r>
            <a:r>
              <a:rPr lang="en-GB" dirty="0">
                <a:effectLst>
                  <a:outerShdw blurRad="38100" dist="38100" dir="2700000" algn="tl">
                    <a:srgbClr val="000000">
                      <a:alpha val="43137"/>
                    </a:srgbClr>
                  </a:outerShdw>
                </a:effectLst>
              </a:rPr>
              <a:t>set constructor </a:t>
            </a:r>
          </a:p>
          <a:p>
            <a:pPr marL="285750" indent="-285750">
              <a:buFont typeface="Arial" panose="020B0604020202020204" pitchFamily="34" charset="0"/>
              <a:buChar char="•"/>
            </a:pPr>
            <a:r>
              <a:rPr lang="en-GB" dirty="0"/>
              <a:t>this constructs </a:t>
            </a:r>
            <a:r>
              <a:rPr lang="en-GB" dirty="0">
                <a:effectLst>
                  <a:outerShdw blurRad="38100" dist="38100" dir="2700000" algn="tl">
                    <a:srgbClr val="000000">
                      <a:alpha val="43137"/>
                    </a:srgbClr>
                  </a:outerShdw>
                </a:effectLst>
              </a:rPr>
              <a:t>sets</a:t>
            </a:r>
            <a:r>
              <a:rPr lang="en-GB" dirty="0"/>
              <a:t> from pluralities of objects</a:t>
            </a:r>
          </a:p>
          <a:p>
            <a:pPr marL="285750" indent="-285750">
              <a:buFont typeface="Arial" panose="020B0604020202020204" pitchFamily="34" charset="0"/>
              <a:buChar char="•"/>
            </a:pPr>
            <a:r>
              <a:rPr lang="en-GB" dirty="0"/>
              <a:t>it also gives rise to the element-of-set relation</a:t>
            </a:r>
          </a:p>
          <a:p>
            <a:pPr marL="742950" lvl="1" indent="-285750">
              <a:buFont typeface="Arial" panose="020B0604020202020204" pitchFamily="34" charset="0"/>
              <a:buChar char="•"/>
            </a:pPr>
            <a:r>
              <a:rPr lang="en-GB" dirty="0"/>
              <a:t>members of the plurality are elements of the constructed set</a:t>
            </a:r>
          </a:p>
          <a:p>
            <a:pPr marL="285750" indent="-285750">
              <a:buFont typeface="Arial" panose="020B0604020202020204" pitchFamily="34" charset="0"/>
              <a:buChar char="•"/>
            </a:pPr>
            <a:r>
              <a:rPr lang="en-GB" u="sng" dirty="0"/>
              <a:t>identity (extensional)</a:t>
            </a:r>
            <a:r>
              <a:rPr lang="en-GB" dirty="0"/>
              <a:t>: two sets are the same if they have the same elements.</a:t>
            </a:r>
          </a:p>
          <a:p>
            <a:pPr marL="285750" indent="-285750">
              <a:buFont typeface="Arial" panose="020B0604020202020204" pitchFamily="34" charset="0"/>
              <a:buChar char="•"/>
            </a:pPr>
            <a:r>
              <a:rPr lang="en-GB" dirty="0"/>
              <a:t>the plurality of sets is the plurality of all objects constructed by the set constructor.</a:t>
            </a:r>
          </a:p>
        </p:txBody>
      </p:sp>
      <p:grpSp>
        <p:nvGrpSpPr>
          <p:cNvPr id="11" name="Group 10">
            <a:extLst>
              <a:ext uri="{FF2B5EF4-FFF2-40B4-BE49-F238E27FC236}">
                <a16:creationId xmlns:a16="http://schemas.microsoft.com/office/drawing/2014/main" id="{0FEB095D-19B5-3E3E-11F3-CD1032229979}"/>
              </a:ext>
            </a:extLst>
          </p:cNvPr>
          <p:cNvGrpSpPr/>
          <p:nvPr/>
        </p:nvGrpSpPr>
        <p:grpSpPr>
          <a:xfrm>
            <a:off x="752690" y="1052736"/>
            <a:ext cx="4062701" cy="4934664"/>
            <a:chOff x="662622" y="1735466"/>
            <a:chExt cx="4062701" cy="4934664"/>
          </a:xfrm>
        </p:grpSpPr>
        <p:pic>
          <p:nvPicPr>
            <p:cNvPr id="9" name="Picture 8" descr="Diagram&#10;&#10;Description automatically generated">
              <a:extLst>
                <a:ext uri="{FF2B5EF4-FFF2-40B4-BE49-F238E27FC236}">
                  <a16:creationId xmlns:a16="http://schemas.microsoft.com/office/drawing/2014/main" id="{DB64FCB0-DDA8-4E01-532F-4DC0D2785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622" y="1735466"/>
              <a:ext cx="4062701" cy="1730078"/>
            </a:xfrm>
            <a:prstGeom prst="rect">
              <a:avLst/>
            </a:prstGeom>
          </p:spPr>
        </p:pic>
        <p:sp>
          <p:nvSpPr>
            <p:cNvPr id="4" name="Rectangle 3">
              <a:extLst>
                <a:ext uri="{FF2B5EF4-FFF2-40B4-BE49-F238E27FC236}">
                  <a16:creationId xmlns:a16="http://schemas.microsoft.com/office/drawing/2014/main" id="{D9C7FC3C-EE4F-46E3-BB4F-6181B5667143}"/>
                </a:ext>
              </a:extLst>
            </p:cNvPr>
            <p:cNvSpPr/>
            <p:nvPr/>
          </p:nvSpPr>
          <p:spPr>
            <a:xfrm>
              <a:off x="725261" y="2082800"/>
              <a:ext cx="3903889" cy="30304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CCBACF89-724D-4A24-B05F-2AABD4CCEDC9}"/>
                </a:ext>
              </a:extLst>
            </p:cNvPr>
            <p:cNvSpPr/>
            <p:nvPr/>
          </p:nvSpPr>
          <p:spPr>
            <a:xfrm>
              <a:off x="721303" y="2695575"/>
              <a:ext cx="3907847" cy="68580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09C130B-0FC0-4A33-BE60-6D0A687E9A54}"/>
                </a:ext>
              </a:extLst>
            </p:cNvPr>
            <p:cNvSpPr/>
            <p:nvPr/>
          </p:nvSpPr>
          <p:spPr>
            <a:xfrm>
              <a:off x="2031145" y="2385846"/>
              <a:ext cx="2598006" cy="34800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A4A71466-0753-413C-9604-9487F5A7AF9D}"/>
                </a:ext>
              </a:extLst>
            </p:cNvPr>
            <p:cNvPicPr>
              <a:picLocks noChangeAspect="1"/>
            </p:cNvPicPr>
            <p:nvPr/>
          </p:nvPicPr>
          <p:blipFill>
            <a:blip r:embed="rId3"/>
            <a:stretch>
              <a:fillRect/>
            </a:stretch>
          </p:blipFill>
          <p:spPr>
            <a:xfrm>
              <a:off x="884296" y="3465544"/>
              <a:ext cx="3420458" cy="3204586"/>
            </a:xfrm>
            <a:prstGeom prst="rect">
              <a:avLst/>
            </a:prstGeom>
          </p:spPr>
        </p:pic>
      </p:grpSp>
      <p:sp>
        <p:nvSpPr>
          <p:cNvPr id="10" name="Slide Number Placeholder 9">
            <a:extLst>
              <a:ext uri="{FF2B5EF4-FFF2-40B4-BE49-F238E27FC236}">
                <a16:creationId xmlns:a16="http://schemas.microsoft.com/office/drawing/2014/main" id="{91785F14-22A0-0E62-EA74-A6D63AA61AB2}"/>
              </a:ext>
            </a:extLst>
          </p:cNvPr>
          <p:cNvSpPr>
            <a:spLocks noGrp="1"/>
          </p:cNvSpPr>
          <p:nvPr>
            <p:ph type="sldNum" sz="quarter" idx="10"/>
          </p:nvPr>
        </p:nvSpPr>
        <p:spPr/>
        <p:txBody>
          <a:bodyPr/>
          <a:lstStyle/>
          <a:p>
            <a:pPr>
              <a:defRPr/>
            </a:pPr>
            <a:fld id="{5BB4BE56-62DA-4504-B58B-A51906D16A6E}" type="slidenum">
              <a:rPr lang="en-GB" smtClean="0"/>
              <a:pPr>
                <a:defRPr/>
              </a:pPr>
              <a:t>50</a:t>
            </a:fld>
            <a:endParaRPr lang="en-GB" dirty="0"/>
          </a:p>
        </p:txBody>
      </p:sp>
    </p:spTree>
    <p:extLst>
      <p:ext uri="{BB962C8B-B14F-4D97-AF65-F5344CB8AC3E}">
        <p14:creationId xmlns:p14="http://schemas.microsoft.com/office/powerpoint/2010/main" val="12493662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411B2-6126-4643-8398-794DC455D350}"/>
              </a:ext>
            </a:extLst>
          </p:cNvPr>
          <p:cNvSpPr>
            <a:spLocks noGrp="1"/>
          </p:cNvSpPr>
          <p:nvPr>
            <p:ph type="title"/>
          </p:nvPr>
        </p:nvSpPr>
        <p:spPr/>
        <p:txBody>
          <a:bodyPr/>
          <a:lstStyle/>
          <a:p>
            <a:r>
              <a:rPr lang="en-GB" dirty="0"/>
              <a:t>Mereology (module)</a:t>
            </a:r>
          </a:p>
        </p:txBody>
      </p:sp>
      <p:sp>
        <p:nvSpPr>
          <p:cNvPr id="5" name="TextBox 4">
            <a:extLst>
              <a:ext uri="{FF2B5EF4-FFF2-40B4-BE49-F238E27FC236}">
                <a16:creationId xmlns:a16="http://schemas.microsoft.com/office/drawing/2014/main" id="{5DD14EA7-8893-4D71-9C66-5CE7EC53CB72}"/>
              </a:ext>
            </a:extLst>
          </p:cNvPr>
          <p:cNvSpPr txBox="1"/>
          <p:nvPr/>
        </p:nvSpPr>
        <p:spPr>
          <a:xfrm>
            <a:off x="4900901" y="1585252"/>
            <a:ext cx="7140678" cy="4247317"/>
          </a:xfrm>
          <a:prstGeom prst="rect">
            <a:avLst/>
          </a:prstGeom>
          <a:noFill/>
        </p:spPr>
        <p:txBody>
          <a:bodyPr wrap="square" rtlCol="0">
            <a:spAutoFit/>
          </a:bodyPr>
          <a:lstStyle/>
          <a:p>
            <a:pPr marL="285750" indent="-285750">
              <a:buFont typeface="Arial" panose="020B0604020202020204" pitchFamily="34" charset="0"/>
              <a:buChar char="•"/>
            </a:pPr>
            <a:r>
              <a:rPr lang="en-GB" dirty="0"/>
              <a:t>mereology is built using the </a:t>
            </a:r>
            <a:r>
              <a:rPr lang="en-GB" dirty="0">
                <a:effectLst>
                  <a:outerShdw blurRad="38100" dist="38100" dir="2700000" algn="tl">
                    <a:srgbClr val="000000">
                      <a:alpha val="43137"/>
                    </a:srgbClr>
                  </a:outerShdw>
                </a:effectLst>
              </a:rPr>
              <a:t>sum constructor </a:t>
            </a:r>
          </a:p>
          <a:p>
            <a:pPr marL="285750" indent="-285750">
              <a:buFont typeface="Arial" panose="020B0604020202020204" pitchFamily="34" charset="0"/>
              <a:buChar char="•"/>
            </a:pPr>
            <a:r>
              <a:rPr lang="en-GB" dirty="0"/>
              <a:t>this constructs </a:t>
            </a:r>
            <a:r>
              <a:rPr lang="en-GB" dirty="0">
                <a:effectLst>
                  <a:outerShdw blurRad="38100" dist="38100" dir="2700000" algn="tl">
                    <a:srgbClr val="000000">
                      <a:alpha val="43137"/>
                    </a:srgbClr>
                  </a:outerShdw>
                </a:effectLst>
              </a:rPr>
              <a:t>individuals</a:t>
            </a:r>
            <a:r>
              <a:rPr lang="en-GB" dirty="0"/>
              <a:t> from pluralities of individuals</a:t>
            </a:r>
          </a:p>
          <a:p>
            <a:pPr marL="285750" indent="-285750">
              <a:buFont typeface="Arial" panose="020B0604020202020204" pitchFamily="34" charset="0"/>
              <a:buChar char="•"/>
            </a:pPr>
            <a:r>
              <a:rPr lang="en-GB" dirty="0"/>
              <a:t>it also gives rise to the part-of-whole relation</a:t>
            </a:r>
          </a:p>
          <a:p>
            <a:pPr marL="742950" lvl="1" indent="-285750">
              <a:buFont typeface="Arial" panose="020B0604020202020204" pitchFamily="34" charset="0"/>
              <a:buChar char="•"/>
            </a:pPr>
            <a:r>
              <a:rPr lang="en-GB" dirty="0"/>
              <a:t>members of the plurality are part of the constructed individual</a:t>
            </a:r>
          </a:p>
          <a:p>
            <a:pPr marL="285750" indent="-285750">
              <a:buFont typeface="Arial" panose="020B0604020202020204" pitchFamily="34" charset="0"/>
              <a:buChar char="•"/>
            </a:pPr>
            <a:r>
              <a:rPr lang="en-GB" u="sng" dirty="0"/>
              <a:t>identity (extensional)</a:t>
            </a:r>
            <a:r>
              <a:rPr lang="en-GB" dirty="0"/>
              <a:t>: two individuals are the same if they have the same parts.</a:t>
            </a:r>
          </a:p>
          <a:p>
            <a:pPr marL="285750" indent="-285750">
              <a:buFont typeface="Arial" panose="020B0604020202020204" pitchFamily="34" charset="0"/>
              <a:buChar char="•"/>
            </a:pPr>
            <a:r>
              <a:rPr lang="en-GB" dirty="0"/>
              <a:t>the plurality of individuals is the plurality of all objects constructed by the sum constructor.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mereology starts from the givens: these are the mereological simples (atoms)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mereology can also be built using the </a:t>
            </a:r>
            <a:r>
              <a:rPr lang="en-GB" dirty="0">
                <a:effectLst>
                  <a:outerShdw blurRad="38100" dist="38100" dir="2700000" algn="tl">
                    <a:srgbClr val="000000">
                      <a:alpha val="43137"/>
                    </a:srgbClr>
                  </a:outerShdw>
                </a:effectLst>
              </a:rPr>
              <a:t>sum </a:t>
            </a:r>
            <a:r>
              <a:rPr lang="en-GB" dirty="0" err="1">
                <a:effectLst>
                  <a:outerShdw blurRad="38100" dist="38100" dir="2700000" algn="tl">
                    <a:srgbClr val="000000">
                      <a:alpha val="43137"/>
                    </a:srgbClr>
                  </a:outerShdw>
                </a:effectLst>
              </a:rPr>
              <a:t>deconstructor</a:t>
            </a:r>
            <a:r>
              <a:rPr lang="en-GB" dirty="0">
                <a:effectLst>
                  <a:outerShdw blurRad="38100" dist="38100" dir="2700000" algn="tl">
                    <a:srgbClr val="000000">
                      <a:alpha val="43137"/>
                    </a:srgbClr>
                  </a:outerShdw>
                </a:effectLst>
              </a:rPr>
              <a:t> </a:t>
            </a:r>
          </a:p>
          <a:p>
            <a:pPr marL="285750" indent="-285750">
              <a:buFont typeface="Arial" panose="020B0604020202020204" pitchFamily="34" charset="0"/>
              <a:buChar char="•"/>
            </a:pPr>
            <a:r>
              <a:rPr lang="en-GB" dirty="0"/>
              <a:t>this deconstructs </a:t>
            </a:r>
            <a:r>
              <a:rPr lang="en-GB" dirty="0">
                <a:effectLst>
                  <a:outerShdw blurRad="38100" dist="38100" dir="2700000" algn="tl">
                    <a:srgbClr val="000000">
                      <a:alpha val="43137"/>
                    </a:srgbClr>
                  </a:outerShdw>
                </a:effectLst>
              </a:rPr>
              <a:t>individuals</a:t>
            </a:r>
            <a:r>
              <a:rPr lang="en-GB" dirty="0"/>
              <a:t> into pluralities of individuals</a:t>
            </a:r>
          </a:p>
          <a:p>
            <a:pPr marL="285750" indent="-285750">
              <a:buFont typeface="Arial" panose="020B0604020202020204" pitchFamily="34" charset="0"/>
              <a:buChar char="•"/>
            </a:pPr>
            <a:r>
              <a:rPr lang="en-GB" dirty="0"/>
              <a:t>it also gives rise to the part-of-whole relation</a:t>
            </a:r>
          </a:p>
        </p:txBody>
      </p:sp>
      <p:grpSp>
        <p:nvGrpSpPr>
          <p:cNvPr id="10" name="Group 9">
            <a:extLst>
              <a:ext uri="{FF2B5EF4-FFF2-40B4-BE49-F238E27FC236}">
                <a16:creationId xmlns:a16="http://schemas.microsoft.com/office/drawing/2014/main" id="{7FFF6A76-89A8-7AA8-3217-5BDC1E4ED72E}"/>
              </a:ext>
            </a:extLst>
          </p:cNvPr>
          <p:cNvGrpSpPr/>
          <p:nvPr/>
        </p:nvGrpSpPr>
        <p:grpSpPr>
          <a:xfrm>
            <a:off x="767408" y="1101116"/>
            <a:ext cx="4062701" cy="5218074"/>
            <a:chOff x="708572" y="1421057"/>
            <a:chExt cx="4062701" cy="5218074"/>
          </a:xfrm>
        </p:grpSpPr>
        <p:pic>
          <p:nvPicPr>
            <p:cNvPr id="9" name="Picture 8" descr="Diagram&#10;&#10;Description automatically generated">
              <a:extLst>
                <a:ext uri="{FF2B5EF4-FFF2-40B4-BE49-F238E27FC236}">
                  <a16:creationId xmlns:a16="http://schemas.microsoft.com/office/drawing/2014/main" id="{D40918A3-D001-0963-CE4D-16A3FE968B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72" y="1421057"/>
              <a:ext cx="4062701" cy="1730078"/>
            </a:xfrm>
            <a:prstGeom prst="rect">
              <a:avLst/>
            </a:prstGeom>
          </p:spPr>
        </p:pic>
        <p:sp>
          <p:nvSpPr>
            <p:cNvPr id="4" name="Rectangle 3">
              <a:extLst>
                <a:ext uri="{FF2B5EF4-FFF2-40B4-BE49-F238E27FC236}">
                  <a16:creationId xmlns:a16="http://schemas.microsoft.com/office/drawing/2014/main" id="{D9C7FC3C-EE4F-46E3-BB4F-6181B5667143}"/>
                </a:ext>
              </a:extLst>
            </p:cNvPr>
            <p:cNvSpPr/>
            <p:nvPr/>
          </p:nvSpPr>
          <p:spPr>
            <a:xfrm>
              <a:off x="763989" y="1745671"/>
              <a:ext cx="3912786" cy="32855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CCBACF89-724D-4A24-B05F-2AABD4CCEDC9}"/>
                </a:ext>
              </a:extLst>
            </p:cNvPr>
            <p:cNvSpPr/>
            <p:nvPr/>
          </p:nvSpPr>
          <p:spPr>
            <a:xfrm>
              <a:off x="796925" y="2402775"/>
              <a:ext cx="3879850" cy="67062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09C130B-0FC0-4A33-BE60-6D0A687E9A54}"/>
                </a:ext>
              </a:extLst>
            </p:cNvPr>
            <p:cNvSpPr/>
            <p:nvPr/>
          </p:nvSpPr>
          <p:spPr>
            <a:xfrm>
              <a:off x="796924" y="2074223"/>
              <a:ext cx="2579627" cy="32855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3F5FA578-CBAC-4CA9-80B7-635EE5302786}"/>
                </a:ext>
              </a:extLst>
            </p:cNvPr>
            <p:cNvPicPr>
              <a:picLocks noChangeAspect="1"/>
            </p:cNvPicPr>
            <p:nvPr/>
          </p:nvPicPr>
          <p:blipFill>
            <a:blip r:embed="rId3"/>
            <a:stretch>
              <a:fillRect/>
            </a:stretch>
          </p:blipFill>
          <p:spPr>
            <a:xfrm>
              <a:off x="871703" y="3238711"/>
              <a:ext cx="3629485" cy="3400420"/>
            </a:xfrm>
            <a:prstGeom prst="rect">
              <a:avLst/>
            </a:prstGeom>
          </p:spPr>
        </p:pic>
      </p:grpSp>
      <p:sp>
        <p:nvSpPr>
          <p:cNvPr id="11" name="Slide Number Placeholder 10">
            <a:extLst>
              <a:ext uri="{FF2B5EF4-FFF2-40B4-BE49-F238E27FC236}">
                <a16:creationId xmlns:a16="http://schemas.microsoft.com/office/drawing/2014/main" id="{48340817-1A11-8ED3-2CFE-7D15C8E64309}"/>
              </a:ext>
            </a:extLst>
          </p:cNvPr>
          <p:cNvSpPr>
            <a:spLocks noGrp="1"/>
          </p:cNvSpPr>
          <p:nvPr>
            <p:ph type="sldNum" sz="quarter" idx="10"/>
          </p:nvPr>
        </p:nvSpPr>
        <p:spPr/>
        <p:txBody>
          <a:bodyPr/>
          <a:lstStyle/>
          <a:p>
            <a:pPr>
              <a:defRPr/>
            </a:pPr>
            <a:fld id="{5BB4BE56-62DA-4504-B58B-A51906D16A6E}" type="slidenum">
              <a:rPr lang="en-GB" smtClean="0"/>
              <a:pPr>
                <a:defRPr/>
              </a:pPr>
              <a:t>51</a:t>
            </a:fld>
            <a:endParaRPr lang="en-GB" dirty="0"/>
          </a:p>
        </p:txBody>
      </p:sp>
    </p:spTree>
    <p:extLst>
      <p:ext uri="{BB962C8B-B14F-4D97-AF65-F5344CB8AC3E}">
        <p14:creationId xmlns:p14="http://schemas.microsoft.com/office/powerpoint/2010/main" val="1386962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411B2-6126-4643-8398-794DC455D350}"/>
              </a:ext>
            </a:extLst>
          </p:cNvPr>
          <p:cNvSpPr>
            <a:spLocks noGrp="1"/>
          </p:cNvSpPr>
          <p:nvPr>
            <p:ph type="title"/>
          </p:nvPr>
        </p:nvSpPr>
        <p:spPr/>
        <p:txBody>
          <a:bodyPr/>
          <a:lstStyle/>
          <a:p>
            <a:r>
              <a:rPr lang="en-GB" dirty="0" err="1"/>
              <a:t>Tupleology</a:t>
            </a:r>
            <a:r>
              <a:rPr lang="en-GB" dirty="0"/>
              <a:t> (module)</a:t>
            </a:r>
          </a:p>
        </p:txBody>
      </p:sp>
      <p:sp>
        <p:nvSpPr>
          <p:cNvPr id="5" name="TextBox 4">
            <a:extLst>
              <a:ext uri="{FF2B5EF4-FFF2-40B4-BE49-F238E27FC236}">
                <a16:creationId xmlns:a16="http://schemas.microsoft.com/office/drawing/2014/main" id="{5DD14EA7-8893-4D71-9C66-5CE7EC53CB72}"/>
              </a:ext>
            </a:extLst>
          </p:cNvPr>
          <p:cNvSpPr txBox="1"/>
          <p:nvPr/>
        </p:nvSpPr>
        <p:spPr>
          <a:xfrm>
            <a:off x="5010354" y="1857592"/>
            <a:ext cx="6789759" cy="2585323"/>
          </a:xfrm>
          <a:prstGeom prst="rect">
            <a:avLst/>
          </a:prstGeom>
          <a:noFill/>
        </p:spPr>
        <p:txBody>
          <a:bodyPr wrap="square" rtlCol="0">
            <a:spAutoFit/>
          </a:bodyPr>
          <a:lstStyle/>
          <a:p>
            <a:pPr marL="285750" indent="-285750">
              <a:buFont typeface="Arial" panose="020B0604020202020204" pitchFamily="34" charset="0"/>
              <a:buChar char="•"/>
            </a:pPr>
            <a:r>
              <a:rPr lang="en-GB" dirty="0"/>
              <a:t>tupleology is built using the </a:t>
            </a:r>
            <a:r>
              <a:rPr lang="en-GB" dirty="0">
                <a:effectLst>
                  <a:outerShdw blurRad="38100" dist="38100" dir="2700000" algn="tl">
                    <a:srgbClr val="000000">
                      <a:alpha val="43137"/>
                    </a:srgbClr>
                  </a:outerShdw>
                </a:effectLst>
              </a:rPr>
              <a:t>tuple constructor </a:t>
            </a:r>
          </a:p>
          <a:p>
            <a:pPr marL="285750" indent="-285750">
              <a:buFont typeface="Arial" panose="020B0604020202020204" pitchFamily="34" charset="0"/>
              <a:buChar char="•"/>
            </a:pPr>
            <a:r>
              <a:rPr lang="en-GB" dirty="0"/>
              <a:t>this constructs </a:t>
            </a:r>
            <a:r>
              <a:rPr lang="en-GB" dirty="0">
                <a:effectLst>
                  <a:outerShdw blurRad="38100" dist="38100" dir="2700000" algn="tl">
                    <a:srgbClr val="000000">
                      <a:alpha val="43137"/>
                    </a:srgbClr>
                  </a:outerShdw>
                </a:effectLst>
              </a:rPr>
              <a:t>tuples</a:t>
            </a:r>
            <a:r>
              <a:rPr lang="en-GB" dirty="0"/>
              <a:t> from pluralities of objects</a:t>
            </a:r>
          </a:p>
          <a:p>
            <a:pPr marL="285750" indent="-285750">
              <a:buFont typeface="Arial" panose="020B0604020202020204" pitchFamily="34" charset="0"/>
              <a:buChar char="•"/>
            </a:pPr>
            <a:r>
              <a:rPr lang="en-GB" dirty="0"/>
              <a:t>it also gives rise to the tuple-place relation</a:t>
            </a:r>
          </a:p>
          <a:p>
            <a:pPr marL="742950" lvl="1" indent="-285750">
              <a:buFont typeface="Arial" panose="020B0604020202020204" pitchFamily="34" charset="0"/>
              <a:buChar char="•"/>
            </a:pPr>
            <a:r>
              <a:rPr lang="en-GB" dirty="0"/>
              <a:t>members of the plurality occupy tuple-places in the constructed tuple</a:t>
            </a:r>
          </a:p>
          <a:p>
            <a:pPr marL="285750" indent="-285750">
              <a:buFont typeface="Arial" panose="020B0604020202020204" pitchFamily="34" charset="0"/>
              <a:buChar char="•"/>
            </a:pPr>
            <a:r>
              <a:rPr lang="en-GB" u="sng" dirty="0"/>
              <a:t>identity (extensional)</a:t>
            </a:r>
            <a:r>
              <a:rPr lang="en-GB" dirty="0"/>
              <a:t>: two tuples are the same if they have the same tuple-placed objects in the same tuple-places.</a:t>
            </a:r>
          </a:p>
          <a:p>
            <a:pPr marL="285750" indent="-285750">
              <a:buFont typeface="Arial" panose="020B0604020202020204" pitchFamily="34" charset="0"/>
              <a:buChar char="•"/>
            </a:pPr>
            <a:r>
              <a:rPr lang="en-GB" dirty="0"/>
              <a:t>the plurality of tuples is the plurality of all objects constructed by the tuple constructor.</a:t>
            </a:r>
          </a:p>
        </p:txBody>
      </p:sp>
      <p:grpSp>
        <p:nvGrpSpPr>
          <p:cNvPr id="10" name="Group 9">
            <a:extLst>
              <a:ext uri="{FF2B5EF4-FFF2-40B4-BE49-F238E27FC236}">
                <a16:creationId xmlns:a16="http://schemas.microsoft.com/office/drawing/2014/main" id="{FB5FC982-67AE-6E72-6491-4EA15A0DC7B3}"/>
              </a:ext>
            </a:extLst>
          </p:cNvPr>
          <p:cNvGrpSpPr/>
          <p:nvPr/>
        </p:nvGrpSpPr>
        <p:grpSpPr>
          <a:xfrm>
            <a:off x="767408" y="1069901"/>
            <a:ext cx="4062701" cy="5165358"/>
            <a:chOff x="593749" y="1496699"/>
            <a:chExt cx="4062701" cy="5165358"/>
          </a:xfrm>
        </p:grpSpPr>
        <p:pic>
          <p:nvPicPr>
            <p:cNvPr id="9" name="Picture 8" descr="Diagram&#10;&#10;Description automatically generated">
              <a:extLst>
                <a:ext uri="{FF2B5EF4-FFF2-40B4-BE49-F238E27FC236}">
                  <a16:creationId xmlns:a16="http://schemas.microsoft.com/office/drawing/2014/main" id="{0D32DB4C-6793-5A75-D237-D430D20D3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3749" y="1496699"/>
              <a:ext cx="4062701" cy="1730078"/>
            </a:xfrm>
            <a:prstGeom prst="rect">
              <a:avLst/>
            </a:prstGeom>
          </p:spPr>
        </p:pic>
        <p:sp>
          <p:nvSpPr>
            <p:cNvPr id="4" name="Rectangle 3">
              <a:extLst>
                <a:ext uri="{FF2B5EF4-FFF2-40B4-BE49-F238E27FC236}">
                  <a16:creationId xmlns:a16="http://schemas.microsoft.com/office/drawing/2014/main" id="{D9C7FC3C-EE4F-46E3-BB4F-6181B5667143}"/>
                </a:ext>
              </a:extLst>
            </p:cNvPr>
            <p:cNvSpPr/>
            <p:nvPr/>
          </p:nvSpPr>
          <p:spPr>
            <a:xfrm>
              <a:off x="676275" y="1824842"/>
              <a:ext cx="3873500" cy="32459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CCBACF89-724D-4A24-B05F-2AABD4CCEDC9}"/>
                </a:ext>
              </a:extLst>
            </p:cNvPr>
            <p:cNvSpPr/>
            <p:nvPr/>
          </p:nvSpPr>
          <p:spPr>
            <a:xfrm>
              <a:off x="676275" y="2474027"/>
              <a:ext cx="3883436" cy="66287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09C130B-0FC0-4A33-BE60-6D0A687E9A54}"/>
                </a:ext>
              </a:extLst>
            </p:cNvPr>
            <p:cNvSpPr/>
            <p:nvPr/>
          </p:nvSpPr>
          <p:spPr>
            <a:xfrm>
              <a:off x="3257797" y="2141767"/>
              <a:ext cx="1301914" cy="32459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89D2C2DF-1AF6-24E4-E234-EBFCBFAF555C}"/>
                </a:ext>
              </a:extLst>
            </p:cNvPr>
            <p:cNvPicPr>
              <a:picLocks noChangeAspect="1"/>
            </p:cNvPicPr>
            <p:nvPr/>
          </p:nvPicPr>
          <p:blipFill>
            <a:blip r:embed="rId3"/>
            <a:stretch>
              <a:fillRect/>
            </a:stretch>
          </p:blipFill>
          <p:spPr>
            <a:xfrm>
              <a:off x="777076" y="3271908"/>
              <a:ext cx="3597629" cy="3390149"/>
            </a:xfrm>
            <a:prstGeom prst="rect">
              <a:avLst/>
            </a:prstGeom>
          </p:spPr>
        </p:pic>
        <p:sp>
          <p:nvSpPr>
            <p:cNvPr id="12" name="Rectangle 11">
              <a:extLst>
                <a:ext uri="{FF2B5EF4-FFF2-40B4-BE49-F238E27FC236}">
                  <a16:creationId xmlns:a16="http://schemas.microsoft.com/office/drawing/2014/main" id="{8E3088BE-B312-C2AB-3862-BEC050845287}"/>
                </a:ext>
              </a:extLst>
            </p:cNvPr>
            <p:cNvSpPr/>
            <p:nvPr/>
          </p:nvSpPr>
          <p:spPr>
            <a:xfrm>
              <a:off x="676275" y="2149434"/>
              <a:ext cx="1301914" cy="32459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Slide Number Placeholder 10">
            <a:extLst>
              <a:ext uri="{FF2B5EF4-FFF2-40B4-BE49-F238E27FC236}">
                <a16:creationId xmlns:a16="http://schemas.microsoft.com/office/drawing/2014/main" id="{511D6350-D009-8551-9899-848D288CBFD7}"/>
              </a:ext>
            </a:extLst>
          </p:cNvPr>
          <p:cNvSpPr>
            <a:spLocks noGrp="1"/>
          </p:cNvSpPr>
          <p:nvPr>
            <p:ph type="sldNum" sz="quarter" idx="10"/>
          </p:nvPr>
        </p:nvSpPr>
        <p:spPr/>
        <p:txBody>
          <a:bodyPr/>
          <a:lstStyle/>
          <a:p>
            <a:pPr>
              <a:defRPr/>
            </a:pPr>
            <a:fld id="{5BB4BE56-62DA-4504-B58B-A51906D16A6E}" type="slidenum">
              <a:rPr lang="en-GB" smtClean="0"/>
              <a:pPr>
                <a:defRPr/>
              </a:pPr>
              <a:t>52</a:t>
            </a:fld>
            <a:endParaRPr lang="en-GB" dirty="0"/>
          </a:p>
        </p:txBody>
      </p:sp>
    </p:spTree>
    <p:extLst>
      <p:ext uri="{BB962C8B-B14F-4D97-AF65-F5344CB8AC3E}">
        <p14:creationId xmlns:p14="http://schemas.microsoft.com/office/powerpoint/2010/main" val="23413401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46A4AF0F-E237-ADBE-8E30-03FFD1579E4A}"/>
              </a:ext>
            </a:extLst>
          </p:cNvPr>
          <p:cNvSpPr/>
          <p:nvPr/>
        </p:nvSpPr>
        <p:spPr>
          <a:xfrm>
            <a:off x="4798575" y="3058525"/>
            <a:ext cx="1646890" cy="3284951"/>
          </a:xfrm>
          <a:prstGeom prst="roundRect">
            <a:avLst>
              <a:gd name="adj" fmla="val 2504"/>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16E5F50F-9D3E-0828-28C9-BE47C3CBE6C8}"/>
              </a:ext>
            </a:extLst>
          </p:cNvPr>
          <p:cNvGrpSpPr/>
          <p:nvPr/>
        </p:nvGrpSpPr>
        <p:grpSpPr>
          <a:xfrm>
            <a:off x="4978319" y="3955489"/>
            <a:ext cx="1375460" cy="931248"/>
            <a:chOff x="3275888" y="1544732"/>
            <a:chExt cx="1597567" cy="1081624"/>
          </a:xfrm>
        </p:grpSpPr>
        <p:grpSp>
          <p:nvGrpSpPr>
            <p:cNvPr id="3" name="Group 2">
              <a:extLst>
                <a:ext uri="{FF2B5EF4-FFF2-40B4-BE49-F238E27FC236}">
                  <a16:creationId xmlns:a16="http://schemas.microsoft.com/office/drawing/2014/main" id="{20ADE1EC-81CC-C8AF-38C5-DA9DF70A72F6}"/>
                </a:ext>
              </a:extLst>
            </p:cNvPr>
            <p:cNvGrpSpPr/>
            <p:nvPr/>
          </p:nvGrpSpPr>
          <p:grpSpPr>
            <a:xfrm>
              <a:off x="3605392" y="1711956"/>
              <a:ext cx="914400" cy="914400"/>
              <a:chOff x="3719355" y="2226224"/>
              <a:chExt cx="914400" cy="914400"/>
            </a:xfrm>
          </p:grpSpPr>
          <p:sp>
            <p:nvSpPr>
              <p:cNvPr id="10" name="Oval 9">
                <a:extLst>
                  <a:ext uri="{FF2B5EF4-FFF2-40B4-BE49-F238E27FC236}">
                    <a16:creationId xmlns:a16="http://schemas.microsoft.com/office/drawing/2014/main" id="{C84CDF14-A2D4-6E37-B69B-563F94D90241}"/>
                  </a:ext>
                </a:extLst>
              </p:cNvPr>
              <p:cNvSpPr/>
              <p:nvPr/>
            </p:nvSpPr>
            <p:spPr>
              <a:xfrm>
                <a:off x="3849490" y="2347215"/>
                <a:ext cx="654130" cy="656149"/>
              </a:xfrm>
              <a:prstGeom prst="ellipse">
                <a:avLst/>
              </a:prstGeom>
              <a:solidFill>
                <a:schemeClr val="bg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10" descr="Venus outline">
                <a:extLst>
                  <a:ext uri="{FF2B5EF4-FFF2-40B4-BE49-F238E27FC236}">
                    <a16:creationId xmlns:a16="http://schemas.microsoft.com/office/drawing/2014/main" id="{6B6E36FD-AA2F-583F-5D75-6FA103D06A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9355" y="2226224"/>
                <a:ext cx="914400" cy="914400"/>
              </a:xfrm>
              <a:prstGeom prst="rect">
                <a:avLst/>
              </a:prstGeom>
            </p:spPr>
          </p:pic>
        </p:grpSp>
        <p:grpSp>
          <p:nvGrpSpPr>
            <p:cNvPr id="4" name="Group 3">
              <a:extLst>
                <a:ext uri="{FF2B5EF4-FFF2-40B4-BE49-F238E27FC236}">
                  <a16:creationId xmlns:a16="http://schemas.microsoft.com/office/drawing/2014/main" id="{322D8062-E597-F973-92D1-A9977E1BBC5D}"/>
                </a:ext>
              </a:extLst>
            </p:cNvPr>
            <p:cNvGrpSpPr/>
            <p:nvPr/>
          </p:nvGrpSpPr>
          <p:grpSpPr>
            <a:xfrm>
              <a:off x="3275888" y="1559714"/>
              <a:ext cx="914400" cy="914400"/>
              <a:chOff x="3275888" y="1559714"/>
              <a:chExt cx="914400" cy="914400"/>
            </a:xfrm>
          </p:grpSpPr>
          <p:sp>
            <p:nvSpPr>
              <p:cNvPr id="8" name="Oval 7">
                <a:extLst>
                  <a:ext uri="{FF2B5EF4-FFF2-40B4-BE49-F238E27FC236}">
                    <a16:creationId xmlns:a16="http://schemas.microsoft.com/office/drawing/2014/main" id="{90EF3E6B-3A29-00E9-A81A-772525C9CB64}"/>
                  </a:ext>
                </a:extLst>
              </p:cNvPr>
              <p:cNvSpPr/>
              <p:nvPr/>
            </p:nvSpPr>
            <p:spPr>
              <a:xfrm>
                <a:off x="3412846" y="1691066"/>
                <a:ext cx="654130" cy="656149"/>
              </a:xfrm>
              <a:prstGeom prst="ellipse">
                <a:avLst/>
              </a:prstGeom>
              <a:solidFill>
                <a:schemeClr val="bg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descr="Jupiter outline">
                <a:extLst>
                  <a:ext uri="{FF2B5EF4-FFF2-40B4-BE49-F238E27FC236}">
                    <a16:creationId xmlns:a16="http://schemas.microsoft.com/office/drawing/2014/main" id="{927F0381-F74B-6741-5B25-EF49FB6578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75888" y="1559714"/>
                <a:ext cx="914400" cy="914400"/>
              </a:xfrm>
              <a:prstGeom prst="rect">
                <a:avLst/>
              </a:prstGeom>
            </p:spPr>
          </p:pic>
        </p:grpSp>
        <p:grpSp>
          <p:nvGrpSpPr>
            <p:cNvPr id="5" name="Group 4">
              <a:extLst>
                <a:ext uri="{FF2B5EF4-FFF2-40B4-BE49-F238E27FC236}">
                  <a16:creationId xmlns:a16="http://schemas.microsoft.com/office/drawing/2014/main" id="{37AC04AE-8BC6-0BFA-80DB-D7FADEF16122}"/>
                </a:ext>
              </a:extLst>
            </p:cNvPr>
            <p:cNvGrpSpPr/>
            <p:nvPr/>
          </p:nvGrpSpPr>
          <p:grpSpPr>
            <a:xfrm>
              <a:off x="3959055" y="1544732"/>
              <a:ext cx="914400" cy="914400"/>
              <a:chOff x="4454724" y="1648506"/>
              <a:chExt cx="914400" cy="914400"/>
            </a:xfrm>
          </p:grpSpPr>
          <p:sp>
            <p:nvSpPr>
              <p:cNvPr id="6" name="Oval 5">
                <a:extLst>
                  <a:ext uri="{FF2B5EF4-FFF2-40B4-BE49-F238E27FC236}">
                    <a16:creationId xmlns:a16="http://schemas.microsoft.com/office/drawing/2014/main" id="{61C6B506-9C48-84D4-A5B9-7A8D968BC184}"/>
                  </a:ext>
                </a:extLst>
              </p:cNvPr>
              <p:cNvSpPr/>
              <p:nvPr/>
            </p:nvSpPr>
            <p:spPr>
              <a:xfrm>
                <a:off x="4584859" y="1777632"/>
                <a:ext cx="654130" cy="656149"/>
              </a:xfrm>
              <a:prstGeom prst="ellipse">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descr="Earth outline">
                <a:extLst>
                  <a:ext uri="{FF2B5EF4-FFF2-40B4-BE49-F238E27FC236}">
                    <a16:creationId xmlns:a16="http://schemas.microsoft.com/office/drawing/2014/main" id="{5622A889-91DC-5426-FFF9-2255CD1D7E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54724" y="1648506"/>
                <a:ext cx="914400" cy="914400"/>
              </a:xfrm>
              <a:prstGeom prst="rect">
                <a:avLst/>
              </a:prstGeom>
            </p:spPr>
          </p:pic>
        </p:grpSp>
      </p:grpSp>
      <p:sp>
        <p:nvSpPr>
          <p:cNvPr id="13" name="Rectangle: Rounded Corners 12">
            <a:extLst>
              <a:ext uri="{FF2B5EF4-FFF2-40B4-BE49-F238E27FC236}">
                <a16:creationId xmlns:a16="http://schemas.microsoft.com/office/drawing/2014/main" id="{F6C9F116-F965-6C8A-47B4-9520443A42CB}"/>
              </a:ext>
            </a:extLst>
          </p:cNvPr>
          <p:cNvSpPr/>
          <p:nvPr/>
        </p:nvSpPr>
        <p:spPr>
          <a:xfrm>
            <a:off x="6539570" y="3058524"/>
            <a:ext cx="1646890" cy="3284951"/>
          </a:xfrm>
          <a:prstGeom prst="roundRect">
            <a:avLst>
              <a:gd name="adj" fmla="val 2504"/>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Graphic 8" descr="Filter outline">
            <a:extLst>
              <a:ext uri="{FF2B5EF4-FFF2-40B4-BE49-F238E27FC236}">
                <a16:creationId xmlns:a16="http://schemas.microsoft.com/office/drawing/2014/main" id="{2157CF2E-532E-7CFD-5B35-B4962BC01402}"/>
              </a:ext>
            </a:extLst>
          </p:cNvPr>
          <p:cNvSpPr>
            <a:spLocks noChangeAspect="1"/>
          </p:cNvSpPr>
          <p:nvPr/>
        </p:nvSpPr>
        <p:spPr>
          <a:xfrm rot="17618432">
            <a:off x="6911336" y="4300287"/>
            <a:ext cx="962134" cy="966890"/>
          </a:xfrm>
          <a:custGeom>
            <a:avLst/>
            <a:gdLst>
              <a:gd name="connsiteX0" fmla="*/ 1176083 w 2665788"/>
              <a:gd name="connsiteY0" fmla="*/ 1122622 h 2544452"/>
              <a:gd name="connsiteX1" fmla="*/ 1176083 w 2665788"/>
              <a:gd name="connsiteY1" fmla="*/ 2544452 h 2544452"/>
              <a:gd name="connsiteX2" fmla="*/ 1489705 w 2665788"/>
              <a:gd name="connsiteY2" fmla="*/ 2245206 h 2544452"/>
              <a:gd name="connsiteX3" fmla="*/ 1489705 w 2665788"/>
              <a:gd name="connsiteY3" fmla="*/ 1122622 h 2544452"/>
              <a:gd name="connsiteX4" fmla="*/ 2665789 w 2665788"/>
              <a:gd name="connsiteY4" fmla="*/ 0 h 2544452"/>
              <a:gd name="connsiteX5" fmla="*/ 0 w 2665788"/>
              <a:gd name="connsiteY5" fmla="*/ 0 h 2544452"/>
              <a:gd name="connsiteX6" fmla="*/ 1434351 w 2665788"/>
              <a:gd name="connsiteY6" fmla="*/ 1069805 h 2544452"/>
              <a:gd name="connsiteX7" fmla="*/ 1411300 w 2665788"/>
              <a:gd name="connsiteY7" fmla="*/ 1091650 h 2544452"/>
              <a:gd name="connsiteX8" fmla="*/ 1411300 w 2665788"/>
              <a:gd name="connsiteY8" fmla="*/ 2214122 h 2544452"/>
              <a:gd name="connsiteX9" fmla="*/ 1254489 w 2665788"/>
              <a:gd name="connsiteY9" fmla="*/ 2363745 h 2544452"/>
              <a:gd name="connsiteX10" fmla="*/ 1254489 w 2665788"/>
              <a:gd name="connsiteY10" fmla="*/ 1091650 h 2544452"/>
              <a:gd name="connsiteX11" fmla="*/ 1231555 w 2665788"/>
              <a:gd name="connsiteY11" fmla="*/ 1069730 h 2544452"/>
              <a:gd name="connsiteX12" fmla="*/ 189271 w 2665788"/>
              <a:gd name="connsiteY12" fmla="*/ 74812 h 2544452"/>
              <a:gd name="connsiteX13" fmla="*/ 2476674 w 2665788"/>
              <a:gd name="connsiteY13" fmla="*/ 74812 h 254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5788" h="2544452">
                <a:moveTo>
                  <a:pt x="1176083" y="1122622"/>
                </a:moveTo>
                <a:lnTo>
                  <a:pt x="1176083" y="2544452"/>
                </a:lnTo>
                <a:lnTo>
                  <a:pt x="1489705" y="2245206"/>
                </a:lnTo>
                <a:lnTo>
                  <a:pt x="1489705" y="1122622"/>
                </a:lnTo>
                <a:lnTo>
                  <a:pt x="2665789" y="0"/>
                </a:lnTo>
                <a:lnTo>
                  <a:pt x="0" y="0"/>
                </a:lnTo>
                <a:close/>
                <a:moveTo>
                  <a:pt x="1434351" y="1069805"/>
                </a:moveTo>
                <a:lnTo>
                  <a:pt x="1411300" y="1091650"/>
                </a:lnTo>
                <a:lnTo>
                  <a:pt x="1411300" y="2214122"/>
                </a:lnTo>
                <a:lnTo>
                  <a:pt x="1254489" y="2363745"/>
                </a:lnTo>
                <a:lnTo>
                  <a:pt x="1254489" y="1091650"/>
                </a:lnTo>
                <a:lnTo>
                  <a:pt x="1231555" y="1069730"/>
                </a:lnTo>
                <a:lnTo>
                  <a:pt x="189271" y="74812"/>
                </a:lnTo>
                <a:lnTo>
                  <a:pt x="2476674" y="74812"/>
                </a:lnTo>
                <a:close/>
              </a:path>
            </a:pathLst>
          </a:custGeom>
          <a:solidFill>
            <a:srgbClr val="000000"/>
          </a:solidFill>
          <a:ln w="39191" cap="flat">
            <a:solidFill>
              <a:schemeClr val="accent1">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Graphic 8" descr="Filter outline">
            <a:extLst>
              <a:ext uri="{FF2B5EF4-FFF2-40B4-BE49-F238E27FC236}">
                <a16:creationId xmlns:a16="http://schemas.microsoft.com/office/drawing/2014/main" id="{218194A1-1879-45D9-6D6D-1D28E8D4CDBF}"/>
              </a:ext>
            </a:extLst>
          </p:cNvPr>
          <p:cNvSpPr>
            <a:spLocks noChangeAspect="1"/>
          </p:cNvSpPr>
          <p:nvPr/>
        </p:nvSpPr>
        <p:spPr>
          <a:xfrm rot="17618432">
            <a:off x="6911336" y="3375099"/>
            <a:ext cx="962134" cy="966890"/>
          </a:xfrm>
          <a:custGeom>
            <a:avLst/>
            <a:gdLst>
              <a:gd name="connsiteX0" fmla="*/ 1176083 w 2665788"/>
              <a:gd name="connsiteY0" fmla="*/ 1122622 h 2544452"/>
              <a:gd name="connsiteX1" fmla="*/ 1176083 w 2665788"/>
              <a:gd name="connsiteY1" fmla="*/ 2544452 h 2544452"/>
              <a:gd name="connsiteX2" fmla="*/ 1489705 w 2665788"/>
              <a:gd name="connsiteY2" fmla="*/ 2245206 h 2544452"/>
              <a:gd name="connsiteX3" fmla="*/ 1489705 w 2665788"/>
              <a:gd name="connsiteY3" fmla="*/ 1122622 h 2544452"/>
              <a:gd name="connsiteX4" fmla="*/ 2665789 w 2665788"/>
              <a:gd name="connsiteY4" fmla="*/ 0 h 2544452"/>
              <a:gd name="connsiteX5" fmla="*/ 0 w 2665788"/>
              <a:gd name="connsiteY5" fmla="*/ 0 h 2544452"/>
              <a:gd name="connsiteX6" fmla="*/ 1434351 w 2665788"/>
              <a:gd name="connsiteY6" fmla="*/ 1069805 h 2544452"/>
              <a:gd name="connsiteX7" fmla="*/ 1411300 w 2665788"/>
              <a:gd name="connsiteY7" fmla="*/ 1091650 h 2544452"/>
              <a:gd name="connsiteX8" fmla="*/ 1411300 w 2665788"/>
              <a:gd name="connsiteY8" fmla="*/ 2214122 h 2544452"/>
              <a:gd name="connsiteX9" fmla="*/ 1254489 w 2665788"/>
              <a:gd name="connsiteY9" fmla="*/ 2363745 h 2544452"/>
              <a:gd name="connsiteX10" fmla="*/ 1254489 w 2665788"/>
              <a:gd name="connsiteY10" fmla="*/ 1091650 h 2544452"/>
              <a:gd name="connsiteX11" fmla="*/ 1231555 w 2665788"/>
              <a:gd name="connsiteY11" fmla="*/ 1069730 h 2544452"/>
              <a:gd name="connsiteX12" fmla="*/ 189271 w 2665788"/>
              <a:gd name="connsiteY12" fmla="*/ 74812 h 2544452"/>
              <a:gd name="connsiteX13" fmla="*/ 2476674 w 2665788"/>
              <a:gd name="connsiteY13" fmla="*/ 74812 h 254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5788" h="2544452">
                <a:moveTo>
                  <a:pt x="1176083" y="1122622"/>
                </a:moveTo>
                <a:lnTo>
                  <a:pt x="1176083" y="2544452"/>
                </a:lnTo>
                <a:lnTo>
                  <a:pt x="1489705" y="2245206"/>
                </a:lnTo>
                <a:lnTo>
                  <a:pt x="1489705" y="1122622"/>
                </a:lnTo>
                <a:lnTo>
                  <a:pt x="2665789" y="0"/>
                </a:lnTo>
                <a:lnTo>
                  <a:pt x="0" y="0"/>
                </a:lnTo>
                <a:close/>
                <a:moveTo>
                  <a:pt x="1434351" y="1069805"/>
                </a:moveTo>
                <a:lnTo>
                  <a:pt x="1411300" y="1091650"/>
                </a:lnTo>
                <a:lnTo>
                  <a:pt x="1411300" y="2214122"/>
                </a:lnTo>
                <a:lnTo>
                  <a:pt x="1254489" y="2363745"/>
                </a:lnTo>
                <a:lnTo>
                  <a:pt x="1254489" y="1091650"/>
                </a:lnTo>
                <a:lnTo>
                  <a:pt x="1231555" y="1069730"/>
                </a:lnTo>
                <a:lnTo>
                  <a:pt x="189271" y="74812"/>
                </a:lnTo>
                <a:lnTo>
                  <a:pt x="2476674" y="74812"/>
                </a:lnTo>
                <a:close/>
              </a:path>
            </a:pathLst>
          </a:custGeom>
          <a:solidFill>
            <a:schemeClr val="accent2"/>
          </a:solidFill>
          <a:ln w="39191"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A2E81CAA-DC9F-5AB6-BCA6-7DC0305B2D64}"/>
              </a:ext>
            </a:extLst>
          </p:cNvPr>
          <p:cNvSpPr txBox="1"/>
          <p:nvPr/>
        </p:nvSpPr>
        <p:spPr>
          <a:xfrm>
            <a:off x="4798575" y="2702962"/>
            <a:ext cx="1646890" cy="369332"/>
          </a:xfrm>
          <a:prstGeom prst="rect">
            <a:avLst/>
          </a:prstGeom>
          <a:noFill/>
        </p:spPr>
        <p:txBody>
          <a:bodyPr wrap="square" rtlCol="0">
            <a:spAutoFit/>
          </a:bodyPr>
          <a:lstStyle/>
          <a:p>
            <a:pPr algn="ctr"/>
            <a:r>
              <a:rPr lang="en-GB" dirty="0"/>
              <a:t>Givens</a:t>
            </a:r>
          </a:p>
        </p:txBody>
      </p:sp>
      <p:sp>
        <p:nvSpPr>
          <p:cNvPr id="19" name="TextBox 18">
            <a:extLst>
              <a:ext uri="{FF2B5EF4-FFF2-40B4-BE49-F238E27FC236}">
                <a16:creationId xmlns:a16="http://schemas.microsoft.com/office/drawing/2014/main" id="{E75AB5D8-DF64-F51E-4956-0DE8C6EB222A}"/>
              </a:ext>
            </a:extLst>
          </p:cNvPr>
          <p:cNvSpPr txBox="1"/>
          <p:nvPr/>
        </p:nvSpPr>
        <p:spPr>
          <a:xfrm>
            <a:off x="6539570" y="2702962"/>
            <a:ext cx="1646890" cy="369332"/>
          </a:xfrm>
          <a:prstGeom prst="rect">
            <a:avLst/>
          </a:prstGeom>
          <a:noFill/>
        </p:spPr>
        <p:txBody>
          <a:bodyPr wrap="square" rtlCol="0">
            <a:spAutoFit/>
          </a:bodyPr>
          <a:lstStyle/>
          <a:p>
            <a:pPr algn="ctr"/>
            <a:r>
              <a:rPr lang="en-GB" dirty="0"/>
              <a:t>Constructors</a:t>
            </a:r>
          </a:p>
        </p:txBody>
      </p:sp>
      <p:sp>
        <p:nvSpPr>
          <p:cNvPr id="21" name="TextBox 20">
            <a:extLst>
              <a:ext uri="{FF2B5EF4-FFF2-40B4-BE49-F238E27FC236}">
                <a16:creationId xmlns:a16="http://schemas.microsoft.com/office/drawing/2014/main" id="{95AC839A-9F9A-CE8B-2EC6-EF9EA26A93DF}"/>
              </a:ext>
            </a:extLst>
          </p:cNvPr>
          <p:cNvSpPr txBox="1"/>
          <p:nvPr/>
        </p:nvSpPr>
        <p:spPr>
          <a:xfrm>
            <a:off x="4656201" y="1128880"/>
            <a:ext cx="9519217" cy="1200329"/>
          </a:xfrm>
          <a:prstGeom prst="rect">
            <a:avLst/>
          </a:prstGeom>
          <a:noFill/>
        </p:spPr>
        <p:txBody>
          <a:bodyPr wrap="square">
            <a:spAutoFit/>
          </a:bodyPr>
          <a:lstStyle/>
          <a:p>
            <a:r>
              <a:rPr lang="en-GB" b="1" dirty="0"/>
              <a:t>General principle:</a:t>
            </a:r>
          </a:p>
          <a:p>
            <a:r>
              <a:rPr lang="en-GB" dirty="0"/>
              <a:t>Define any constructional ontology with 2 types of things:</a:t>
            </a:r>
          </a:p>
          <a:p>
            <a:pPr marL="342900" indent="-342900">
              <a:buFont typeface="+mj-lt"/>
              <a:buAutoNum type="arabicPeriod"/>
            </a:pPr>
            <a:r>
              <a:rPr lang="en-GB" dirty="0"/>
              <a:t>givens and </a:t>
            </a:r>
          </a:p>
          <a:p>
            <a:pPr marL="342900" indent="-342900">
              <a:buFont typeface="+mj-lt"/>
              <a:buAutoNum type="arabicPeriod"/>
            </a:pPr>
            <a:r>
              <a:rPr lang="en-GB" dirty="0"/>
              <a:t>constructors</a:t>
            </a:r>
          </a:p>
        </p:txBody>
      </p:sp>
      <p:sp>
        <p:nvSpPr>
          <p:cNvPr id="25" name="Callout: Line 24">
            <a:extLst>
              <a:ext uri="{FF2B5EF4-FFF2-40B4-BE49-F238E27FC236}">
                <a16:creationId xmlns:a16="http://schemas.microsoft.com/office/drawing/2014/main" id="{C7F5F5A6-94B9-15E0-6A23-BCCCCA1085B0}"/>
              </a:ext>
            </a:extLst>
          </p:cNvPr>
          <p:cNvSpPr/>
          <p:nvPr/>
        </p:nvSpPr>
        <p:spPr>
          <a:xfrm>
            <a:off x="2979801" y="4878131"/>
            <a:ext cx="1676927" cy="766449"/>
          </a:xfrm>
          <a:prstGeom prst="borderCallout1">
            <a:avLst>
              <a:gd name="adj1" fmla="val 526"/>
              <a:gd name="adj2" fmla="val 102923"/>
              <a:gd name="adj3" fmla="val -51457"/>
              <a:gd name="adj4" fmla="val 128659"/>
            </a:avLst>
          </a:prstGeom>
          <a:ln w="38100"/>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400" dirty="0"/>
              <a:t>the ‘pluriverse’</a:t>
            </a:r>
          </a:p>
          <a:p>
            <a:pPr algn="ctr"/>
            <a:r>
              <a:rPr lang="en-GB" sz="1400" dirty="0"/>
              <a:t>of all the possible worlds</a:t>
            </a:r>
          </a:p>
        </p:txBody>
      </p:sp>
      <p:sp>
        <p:nvSpPr>
          <p:cNvPr id="26" name="Title 25">
            <a:extLst>
              <a:ext uri="{FF2B5EF4-FFF2-40B4-BE49-F238E27FC236}">
                <a16:creationId xmlns:a16="http://schemas.microsoft.com/office/drawing/2014/main" id="{6F6103CC-40AD-DA83-526B-A3B228BB7743}"/>
              </a:ext>
            </a:extLst>
          </p:cNvPr>
          <p:cNvSpPr>
            <a:spLocks noGrp="1"/>
          </p:cNvSpPr>
          <p:nvPr>
            <p:ph type="title"/>
          </p:nvPr>
        </p:nvSpPr>
        <p:spPr/>
        <p:txBody>
          <a:bodyPr/>
          <a:lstStyle/>
          <a:p>
            <a:r>
              <a:rPr lang="en-GB" dirty="0"/>
              <a:t>BORO as a constructional ontology</a:t>
            </a:r>
          </a:p>
        </p:txBody>
      </p:sp>
      <p:sp>
        <p:nvSpPr>
          <p:cNvPr id="31" name="Callout: Line 30">
            <a:extLst>
              <a:ext uri="{FF2B5EF4-FFF2-40B4-BE49-F238E27FC236}">
                <a16:creationId xmlns:a16="http://schemas.microsoft.com/office/drawing/2014/main" id="{77AEC94F-2C12-F258-7407-6213C5B27051}"/>
              </a:ext>
            </a:extLst>
          </p:cNvPr>
          <p:cNvSpPr/>
          <p:nvPr/>
        </p:nvSpPr>
        <p:spPr>
          <a:xfrm flipH="1">
            <a:off x="9016065" y="3558731"/>
            <a:ext cx="2492871" cy="383225"/>
          </a:xfrm>
          <a:prstGeom prst="borderCallout1">
            <a:avLst>
              <a:gd name="adj1" fmla="val 526"/>
              <a:gd name="adj2" fmla="val 102923"/>
              <a:gd name="adj3" fmla="val 115337"/>
              <a:gd name="adj4" fmla="val 146836"/>
            </a:avLst>
          </a:prstGeom>
          <a:ln w="38100"/>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400" dirty="0"/>
              <a:t>sum decomposer</a:t>
            </a:r>
          </a:p>
        </p:txBody>
      </p:sp>
      <p:sp>
        <p:nvSpPr>
          <p:cNvPr id="20" name="Slide Number Placeholder 19">
            <a:extLst>
              <a:ext uri="{FF2B5EF4-FFF2-40B4-BE49-F238E27FC236}">
                <a16:creationId xmlns:a16="http://schemas.microsoft.com/office/drawing/2014/main" id="{E0BE7496-BF4A-92DF-AF68-4926C8460D70}"/>
              </a:ext>
            </a:extLst>
          </p:cNvPr>
          <p:cNvSpPr>
            <a:spLocks noGrp="1"/>
          </p:cNvSpPr>
          <p:nvPr>
            <p:ph type="sldNum" sz="quarter" idx="10"/>
          </p:nvPr>
        </p:nvSpPr>
        <p:spPr/>
        <p:txBody>
          <a:bodyPr/>
          <a:lstStyle/>
          <a:p>
            <a:pPr>
              <a:defRPr/>
            </a:pPr>
            <a:fld id="{5BB4BE56-62DA-4504-B58B-A51906D16A6E}" type="slidenum">
              <a:rPr lang="en-GB" smtClean="0"/>
              <a:pPr>
                <a:defRPr/>
              </a:pPr>
              <a:t>53</a:t>
            </a:fld>
            <a:endParaRPr lang="en-GB" dirty="0"/>
          </a:p>
        </p:txBody>
      </p:sp>
      <p:sp>
        <p:nvSpPr>
          <p:cNvPr id="17" name="Callout: Line 16">
            <a:extLst>
              <a:ext uri="{FF2B5EF4-FFF2-40B4-BE49-F238E27FC236}">
                <a16:creationId xmlns:a16="http://schemas.microsoft.com/office/drawing/2014/main" id="{E83D93E7-6772-18CC-C266-20B281ECF1C5}"/>
              </a:ext>
            </a:extLst>
          </p:cNvPr>
          <p:cNvSpPr/>
          <p:nvPr/>
        </p:nvSpPr>
        <p:spPr>
          <a:xfrm flipH="1">
            <a:off x="9016066" y="4483919"/>
            <a:ext cx="2492871" cy="383225"/>
          </a:xfrm>
          <a:prstGeom prst="borderCallout1">
            <a:avLst>
              <a:gd name="adj1" fmla="val 526"/>
              <a:gd name="adj2" fmla="val 102923"/>
              <a:gd name="adj3" fmla="val 115337"/>
              <a:gd name="adj4" fmla="val 146836"/>
            </a:avLst>
          </a:prstGeom>
          <a:ln w="38100"/>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400" dirty="0"/>
              <a:t>set composer</a:t>
            </a:r>
          </a:p>
        </p:txBody>
      </p:sp>
      <p:sp>
        <p:nvSpPr>
          <p:cNvPr id="22" name="Callout: Line 21">
            <a:extLst>
              <a:ext uri="{FF2B5EF4-FFF2-40B4-BE49-F238E27FC236}">
                <a16:creationId xmlns:a16="http://schemas.microsoft.com/office/drawing/2014/main" id="{2BD53A3C-015A-0EA7-A5DC-F0E161484F01}"/>
              </a:ext>
            </a:extLst>
          </p:cNvPr>
          <p:cNvSpPr/>
          <p:nvPr/>
        </p:nvSpPr>
        <p:spPr>
          <a:xfrm flipH="1">
            <a:off x="9016067" y="5409107"/>
            <a:ext cx="2492871" cy="383225"/>
          </a:xfrm>
          <a:prstGeom prst="borderCallout1">
            <a:avLst>
              <a:gd name="adj1" fmla="val 526"/>
              <a:gd name="adj2" fmla="val 102923"/>
              <a:gd name="adj3" fmla="val 115337"/>
              <a:gd name="adj4" fmla="val 146836"/>
            </a:avLst>
          </a:prstGeom>
          <a:ln w="38100"/>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400" dirty="0"/>
              <a:t>tuple composer</a:t>
            </a:r>
          </a:p>
        </p:txBody>
      </p:sp>
      <p:sp>
        <p:nvSpPr>
          <p:cNvPr id="23" name="Graphic 8" descr="Filter outline">
            <a:extLst>
              <a:ext uri="{FF2B5EF4-FFF2-40B4-BE49-F238E27FC236}">
                <a16:creationId xmlns:a16="http://schemas.microsoft.com/office/drawing/2014/main" id="{EBFD2036-8A5A-BAD6-9040-C4D11B25CA8C}"/>
              </a:ext>
            </a:extLst>
          </p:cNvPr>
          <p:cNvSpPr>
            <a:spLocks noChangeAspect="1"/>
          </p:cNvSpPr>
          <p:nvPr/>
        </p:nvSpPr>
        <p:spPr>
          <a:xfrm rot="17618432">
            <a:off x="6911336" y="5225475"/>
            <a:ext cx="962134" cy="966890"/>
          </a:xfrm>
          <a:custGeom>
            <a:avLst/>
            <a:gdLst>
              <a:gd name="connsiteX0" fmla="*/ 1176083 w 2665788"/>
              <a:gd name="connsiteY0" fmla="*/ 1122622 h 2544452"/>
              <a:gd name="connsiteX1" fmla="*/ 1176083 w 2665788"/>
              <a:gd name="connsiteY1" fmla="*/ 2544452 h 2544452"/>
              <a:gd name="connsiteX2" fmla="*/ 1489705 w 2665788"/>
              <a:gd name="connsiteY2" fmla="*/ 2245206 h 2544452"/>
              <a:gd name="connsiteX3" fmla="*/ 1489705 w 2665788"/>
              <a:gd name="connsiteY3" fmla="*/ 1122622 h 2544452"/>
              <a:gd name="connsiteX4" fmla="*/ 2665789 w 2665788"/>
              <a:gd name="connsiteY4" fmla="*/ 0 h 2544452"/>
              <a:gd name="connsiteX5" fmla="*/ 0 w 2665788"/>
              <a:gd name="connsiteY5" fmla="*/ 0 h 2544452"/>
              <a:gd name="connsiteX6" fmla="*/ 1434351 w 2665788"/>
              <a:gd name="connsiteY6" fmla="*/ 1069805 h 2544452"/>
              <a:gd name="connsiteX7" fmla="*/ 1411300 w 2665788"/>
              <a:gd name="connsiteY7" fmla="*/ 1091650 h 2544452"/>
              <a:gd name="connsiteX8" fmla="*/ 1411300 w 2665788"/>
              <a:gd name="connsiteY8" fmla="*/ 2214122 h 2544452"/>
              <a:gd name="connsiteX9" fmla="*/ 1254489 w 2665788"/>
              <a:gd name="connsiteY9" fmla="*/ 2363745 h 2544452"/>
              <a:gd name="connsiteX10" fmla="*/ 1254489 w 2665788"/>
              <a:gd name="connsiteY10" fmla="*/ 1091650 h 2544452"/>
              <a:gd name="connsiteX11" fmla="*/ 1231555 w 2665788"/>
              <a:gd name="connsiteY11" fmla="*/ 1069730 h 2544452"/>
              <a:gd name="connsiteX12" fmla="*/ 189271 w 2665788"/>
              <a:gd name="connsiteY12" fmla="*/ 74812 h 2544452"/>
              <a:gd name="connsiteX13" fmla="*/ 2476674 w 2665788"/>
              <a:gd name="connsiteY13" fmla="*/ 74812 h 254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5788" h="2544452">
                <a:moveTo>
                  <a:pt x="1176083" y="1122622"/>
                </a:moveTo>
                <a:lnTo>
                  <a:pt x="1176083" y="2544452"/>
                </a:lnTo>
                <a:lnTo>
                  <a:pt x="1489705" y="2245206"/>
                </a:lnTo>
                <a:lnTo>
                  <a:pt x="1489705" y="1122622"/>
                </a:lnTo>
                <a:lnTo>
                  <a:pt x="2665789" y="0"/>
                </a:lnTo>
                <a:lnTo>
                  <a:pt x="0" y="0"/>
                </a:lnTo>
                <a:close/>
                <a:moveTo>
                  <a:pt x="1434351" y="1069805"/>
                </a:moveTo>
                <a:lnTo>
                  <a:pt x="1411300" y="1091650"/>
                </a:lnTo>
                <a:lnTo>
                  <a:pt x="1411300" y="2214122"/>
                </a:lnTo>
                <a:lnTo>
                  <a:pt x="1254489" y="2363745"/>
                </a:lnTo>
                <a:lnTo>
                  <a:pt x="1254489" y="1091650"/>
                </a:lnTo>
                <a:lnTo>
                  <a:pt x="1231555" y="1069730"/>
                </a:lnTo>
                <a:lnTo>
                  <a:pt x="189271" y="74812"/>
                </a:lnTo>
                <a:lnTo>
                  <a:pt x="2476674" y="74812"/>
                </a:lnTo>
                <a:close/>
              </a:path>
            </a:pathLst>
          </a:custGeom>
          <a:solidFill>
            <a:schemeClr val="accent1"/>
          </a:solidFill>
          <a:ln w="39191"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B7BAF86-50DE-F38B-B1BC-60211492A61C}"/>
              </a:ext>
            </a:extLst>
          </p:cNvPr>
          <p:cNvSpPr txBox="1"/>
          <p:nvPr/>
        </p:nvSpPr>
        <p:spPr>
          <a:xfrm>
            <a:off x="814388" y="3700846"/>
            <a:ext cx="3618018" cy="923330"/>
          </a:xfrm>
          <a:prstGeom prst="rect">
            <a:avLst/>
          </a:prstGeom>
          <a:noFill/>
        </p:spPr>
        <p:txBody>
          <a:bodyPr wrap="square">
            <a:spAutoFit/>
          </a:bodyPr>
          <a:lstStyle/>
          <a:p>
            <a:r>
              <a:rPr lang="en-GB" b="1" dirty="0"/>
              <a:t>BORO Foundational Ontology:</a:t>
            </a:r>
          </a:p>
          <a:p>
            <a:pPr marL="285750" indent="-285750">
              <a:buFont typeface="Arial" panose="020B0604020202020204" pitchFamily="34" charset="0"/>
              <a:buChar char="•"/>
            </a:pPr>
            <a:r>
              <a:rPr lang="en-GB" dirty="0"/>
              <a:t>one given; </a:t>
            </a:r>
          </a:p>
          <a:p>
            <a:pPr marL="285750" indent="-285750">
              <a:buFont typeface="Arial" panose="020B0604020202020204" pitchFamily="34" charset="0"/>
              <a:buChar char="•"/>
            </a:pPr>
            <a:r>
              <a:rPr lang="en-GB" dirty="0"/>
              <a:t>three constructors</a:t>
            </a:r>
          </a:p>
        </p:txBody>
      </p:sp>
    </p:spTree>
    <p:extLst>
      <p:ext uri="{BB962C8B-B14F-4D97-AF65-F5344CB8AC3E}">
        <p14:creationId xmlns:p14="http://schemas.microsoft.com/office/powerpoint/2010/main" val="17911269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Image result for network">
            <a:extLst>
              <a:ext uri="{FF2B5EF4-FFF2-40B4-BE49-F238E27FC236}">
                <a16:creationId xmlns:a16="http://schemas.microsoft.com/office/drawing/2014/main" id="{5186780F-CC93-25DF-9CB0-EA704C7A7FF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5007" t="49700" r="54775" b="15304"/>
          <a:stretch/>
        </p:blipFill>
        <p:spPr bwMode="auto">
          <a:xfrm>
            <a:off x="9440486" y="1993912"/>
            <a:ext cx="2449768" cy="2430630"/>
          </a:xfrm>
          <a:custGeom>
            <a:avLst/>
            <a:gdLst>
              <a:gd name="connsiteX0" fmla="*/ 1224884 w 2449768"/>
              <a:gd name="connsiteY0" fmla="*/ 0 h 2430630"/>
              <a:gd name="connsiteX1" fmla="*/ 2449768 w 2449768"/>
              <a:gd name="connsiteY1" fmla="*/ 1215315 h 2430630"/>
              <a:gd name="connsiteX2" fmla="*/ 1224884 w 2449768"/>
              <a:gd name="connsiteY2" fmla="*/ 2430630 h 2430630"/>
              <a:gd name="connsiteX3" fmla="*/ 0 w 2449768"/>
              <a:gd name="connsiteY3" fmla="*/ 1215315 h 2430630"/>
              <a:gd name="connsiteX4" fmla="*/ 1224884 w 2449768"/>
              <a:gd name="connsiteY4" fmla="*/ 0 h 2430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9768" h="2430630">
                <a:moveTo>
                  <a:pt x="1224884" y="0"/>
                </a:moveTo>
                <a:cubicBezTo>
                  <a:pt x="1901369" y="0"/>
                  <a:pt x="2449768" y="544115"/>
                  <a:pt x="2449768" y="1215315"/>
                </a:cubicBezTo>
                <a:cubicBezTo>
                  <a:pt x="2449768" y="1886515"/>
                  <a:pt x="1901369" y="2430630"/>
                  <a:pt x="1224884" y="2430630"/>
                </a:cubicBezTo>
                <a:cubicBezTo>
                  <a:pt x="548400" y="2430630"/>
                  <a:pt x="0" y="1886515"/>
                  <a:pt x="0" y="1215315"/>
                </a:cubicBezTo>
                <a:cubicBezTo>
                  <a:pt x="0" y="544115"/>
                  <a:pt x="548400" y="0"/>
                  <a:pt x="1224884" y="0"/>
                </a:cubicBezTo>
                <a:close/>
              </a:path>
            </a:pathLst>
          </a:custGeom>
          <a:noFill/>
          <a:extLst>
            <a:ext uri="{909E8E84-426E-40DD-AFC4-6F175D3DCCD1}">
              <a14:hiddenFill xmlns:a14="http://schemas.microsoft.com/office/drawing/2010/main">
                <a:solidFill>
                  <a:srgbClr val="FFFFFF"/>
                </a:solidFill>
              </a14:hiddenFill>
            </a:ext>
          </a:extLst>
        </p:spPr>
      </p:pic>
      <p:sp>
        <p:nvSpPr>
          <p:cNvPr id="34" name="Oval 33">
            <a:extLst>
              <a:ext uri="{FF2B5EF4-FFF2-40B4-BE49-F238E27FC236}">
                <a16:creationId xmlns:a16="http://schemas.microsoft.com/office/drawing/2014/main" id="{9C4440FA-1185-FFBB-8EC1-2723C60000B0}"/>
              </a:ext>
            </a:extLst>
          </p:cNvPr>
          <p:cNvSpPr/>
          <p:nvPr/>
        </p:nvSpPr>
        <p:spPr>
          <a:xfrm>
            <a:off x="9440487" y="1984775"/>
            <a:ext cx="2449767" cy="2430629"/>
          </a:xfrm>
          <a:prstGeom prst="ellipse">
            <a:avLst/>
          </a:prstGeom>
          <a:gradFill flip="none" rotWithShape="1">
            <a:gsLst>
              <a:gs pos="0">
                <a:sysClr val="window" lastClr="FFFFFF">
                  <a:alpha val="0"/>
                </a:sysClr>
              </a:gs>
              <a:gs pos="59000">
                <a:sysClr val="window" lastClr="FFFFFF">
                  <a:alpha val="42000"/>
                </a:sysClr>
              </a:gs>
              <a:gs pos="100000">
                <a:sysClr val="window" lastClr="FFFFFF">
                  <a:shade val="100000"/>
                  <a:satMod val="115000"/>
                </a:sys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Rectangle: Rounded Corners 34">
            <a:extLst>
              <a:ext uri="{FF2B5EF4-FFF2-40B4-BE49-F238E27FC236}">
                <a16:creationId xmlns:a16="http://schemas.microsoft.com/office/drawing/2014/main" id="{A4BC82B2-96DC-5925-54FE-72DE7216BA66}"/>
              </a:ext>
            </a:extLst>
          </p:cNvPr>
          <p:cNvSpPr/>
          <p:nvPr/>
        </p:nvSpPr>
        <p:spPr>
          <a:xfrm>
            <a:off x="4736014" y="1536305"/>
            <a:ext cx="3448230" cy="3340622"/>
          </a:xfrm>
          <a:prstGeom prst="roundRect">
            <a:avLst>
              <a:gd name="adj" fmla="val 1726"/>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t"/>
          <a:lstStyle/>
          <a:p>
            <a:pPr algn="ctr"/>
            <a:endParaRPr lang="en-GB" sz="1800" dirty="0"/>
          </a:p>
        </p:txBody>
      </p:sp>
      <p:sp>
        <p:nvSpPr>
          <p:cNvPr id="2" name="Title 1">
            <a:extLst>
              <a:ext uri="{FF2B5EF4-FFF2-40B4-BE49-F238E27FC236}">
                <a16:creationId xmlns:a16="http://schemas.microsoft.com/office/drawing/2014/main" id="{46FEB838-C760-A699-CD9B-4E907ADF3B3E}"/>
              </a:ext>
            </a:extLst>
          </p:cNvPr>
          <p:cNvSpPr>
            <a:spLocks noGrp="1"/>
          </p:cNvSpPr>
          <p:nvPr>
            <p:ph type="title"/>
          </p:nvPr>
        </p:nvSpPr>
        <p:spPr/>
        <p:txBody>
          <a:bodyPr/>
          <a:lstStyle/>
          <a:p>
            <a:r>
              <a:rPr lang="en-GB" dirty="0"/>
              <a:t>Whole ontology constructed from a single object</a:t>
            </a:r>
          </a:p>
        </p:txBody>
      </p:sp>
      <p:grpSp>
        <p:nvGrpSpPr>
          <p:cNvPr id="4" name="Group 3">
            <a:extLst>
              <a:ext uri="{FF2B5EF4-FFF2-40B4-BE49-F238E27FC236}">
                <a16:creationId xmlns:a16="http://schemas.microsoft.com/office/drawing/2014/main" id="{FC7B34BB-71F5-EF47-68FC-6784637A946C}"/>
              </a:ext>
            </a:extLst>
          </p:cNvPr>
          <p:cNvGrpSpPr/>
          <p:nvPr/>
        </p:nvGrpSpPr>
        <p:grpSpPr>
          <a:xfrm>
            <a:off x="1927302" y="2665804"/>
            <a:ext cx="1597567" cy="1081624"/>
            <a:chOff x="3275888" y="1544732"/>
            <a:chExt cx="1597567" cy="1081624"/>
          </a:xfrm>
        </p:grpSpPr>
        <p:grpSp>
          <p:nvGrpSpPr>
            <p:cNvPr id="5" name="Group 4">
              <a:extLst>
                <a:ext uri="{FF2B5EF4-FFF2-40B4-BE49-F238E27FC236}">
                  <a16:creationId xmlns:a16="http://schemas.microsoft.com/office/drawing/2014/main" id="{9B21E257-487E-A5CA-65D1-C9E4A318ABFA}"/>
                </a:ext>
              </a:extLst>
            </p:cNvPr>
            <p:cNvGrpSpPr/>
            <p:nvPr/>
          </p:nvGrpSpPr>
          <p:grpSpPr>
            <a:xfrm>
              <a:off x="3605392" y="1711956"/>
              <a:ext cx="914400" cy="914400"/>
              <a:chOff x="3719355" y="2226224"/>
              <a:chExt cx="914400" cy="914400"/>
            </a:xfrm>
          </p:grpSpPr>
          <p:sp>
            <p:nvSpPr>
              <p:cNvPr id="12" name="Oval 11">
                <a:extLst>
                  <a:ext uri="{FF2B5EF4-FFF2-40B4-BE49-F238E27FC236}">
                    <a16:creationId xmlns:a16="http://schemas.microsoft.com/office/drawing/2014/main" id="{F4D190F1-A6A2-DBDE-5865-9E702221EE90}"/>
                  </a:ext>
                </a:extLst>
              </p:cNvPr>
              <p:cNvSpPr/>
              <p:nvPr/>
            </p:nvSpPr>
            <p:spPr>
              <a:xfrm>
                <a:off x="3849490" y="2347215"/>
                <a:ext cx="654130" cy="656149"/>
              </a:xfrm>
              <a:prstGeom prst="ellipse">
                <a:avLst/>
              </a:prstGeom>
              <a:solidFill>
                <a:schemeClr val="bg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Graphic 12" descr="Venus outline">
                <a:extLst>
                  <a:ext uri="{FF2B5EF4-FFF2-40B4-BE49-F238E27FC236}">
                    <a16:creationId xmlns:a16="http://schemas.microsoft.com/office/drawing/2014/main" id="{142C2DFE-3DB4-0398-2C0A-83B06819E3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19355" y="2226224"/>
                <a:ext cx="914400" cy="914400"/>
              </a:xfrm>
              <a:prstGeom prst="rect">
                <a:avLst/>
              </a:prstGeom>
            </p:spPr>
          </p:pic>
        </p:grpSp>
        <p:grpSp>
          <p:nvGrpSpPr>
            <p:cNvPr id="6" name="Group 5">
              <a:extLst>
                <a:ext uri="{FF2B5EF4-FFF2-40B4-BE49-F238E27FC236}">
                  <a16:creationId xmlns:a16="http://schemas.microsoft.com/office/drawing/2014/main" id="{7D50ECD9-540C-6292-68FF-78ED9DB85230}"/>
                </a:ext>
              </a:extLst>
            </p:cNvPr>
            <p:cNvGrpSpPr/>
            <p:nvPr/>
          </p:nvGrpSpPr>
          <p:grpSpPr>
            <a:xfrm>
              <a:off x="3275888" y="1559714"/>
              <a:ext cx="914400" cy="914400"/>
              <a:chOff x="3275888" y="1559714"/>
              <a:chExt cx="914400" cy="914400"/>
            </a:xfrm>
          </p:grpSpPr>
          <p:sp>
            <p:nvSpPr>
              <p:cNvPr id="10" name="Oval 9">
                <a:extLst>
                  <a:ext uri="{FF2B5EF4-FFF2-40B4-BE49-F238E27FC236}">
                    <a16:creationId xmlns:a16="http://schemas.microsoft.com/office/drawing/2014/main" id="{22E3380A-4740-4CC8-4B89-E8054D1A9991}"/>
                  </a:ext>
                </a:extLst>
              </p:cNvPr>
              <p:cNvSpPr/>
              <p:nvPr/>
            </p:nvSpPr>
            <p:spPr>
              <a:xfrm>
                <a:off x="3412846" y="1691066"/>
                <a:ext cx="654130" cy="656149"/>
              </a:xfrm>
              <a:prstGeom prst="ellipse">
                <a:avLst/>
              </a:prstGeom>
              <a:solidFill>
                <a:schemeClr val="bg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10" descr="Jupiter outline">
                <a:extLst>
                  <a:ext uri="{FF2B5EF4-FFF2-40B4-BE49-F238E27FC236}">
                    <a16:creationId xmlns:a16="http://schemas.microsoft.com/office/drawing/2014/main" id="{58E056EE-C35A-1215-28EA-364E2AF3EA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75888" y="1559714"/>
                <a:ext cx="914400" cy="914400"/>
              </a:xfrm>
              <a:prstGeom prst="rect">
                <a:avLst/>
              </a:prstGeom>
            </p:spPr>
          </p:pic>
        </p:grpSp>
        <p:grpSp>
          <p:nvGrpSpPr>
            <p:cNvPr id="7" name="Group 6">
              <a:extLst>
                <a:ext uri="{FF2B5EF4-FFF2-40B4-BE49-F238E27FC236}">
                  <a16:creationId xmlns:a16="http://schemas.microsoft.com/office/drawing/2014/main" id="{CA8ADF56-7100-FB45-3728-46EB381001F3}"/>
                </a:ext>
              </a:extLst>
            </p:cNvPr>
            <p:cNvGrpSpPr/>
            <p:nvPr/>
          </p:nvGrpSpPr>
          <p:grpSpPr>
            <a:xfrm>
              <a:off x="3959055" y="1544732"/>
              <a:ext cx="914400" cy="914400"/>
              <a:chOff x="4454724" y="1648506"/>
              <a:chExt cx="914400" cy="914400"/>
            </a:xfrm>
          </p:grpSpPr>
          <p:sp>
            <p:nvSpPr>
              <p:cNvPr id="8" name="Oval 7">
                <a:extLst>
                  <a:ext uri="{FF2B5EF4-FFF2-40B4-BE49-F238E27FC236}">
                    <a16:creationId xmlns:a16="http://schemas.microsoft.com/office/drawing/2014/main" id="{18E20A83-5FB9-ED83-AC11-0C5E02669AD6}"/>
                  </a:ext>
                </a:extLst>
              </p:cNvPr>
              <p:cNvSpPr/>
              <p:nvPr/>
            </p:nvSpPr>
            <p:spPr>
              <a:xfrm>
                <a:off x="4584859" y="1777632"/>
                <a:ext cx="654130" cy="656149"/>
              </a:xfrm>
              <a:prstGeom prst="ellipse">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descr="Earth outline">
                <a:extLst>
                  <a:ext uri="{FF2B5EF4-FFF2-40B4-BE49-F238E27FC236}">
                    <a16:creationId xmlns:a16="http://schemas.microsoft.com/office/drawing/2014/main" id="{80F50C03-775D-08F9-D390-648EC24D05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54724" y="1648506"/>
                <a:ext cx="914400" cy="914400"/>
              </a:xfrm>
              <a:prstGeom prst="rect">
                <a:avLst/>
              </a:prstGeom>
            </p:spPr>
          </p:pic>
        </p:grpSp>
      </p:grpSp>
      <p:grpSp>
        <p:nvGrpSpPr>
          <p:cNvPr id="24" name="Group 23">
            <a:extLst>
              <a:ext uri="{FF2B5EF4-FFF2-40B4-BE49-F238E27FC236}">
                <a16:creationId xmlns:a16="http://schemas.microsoft.com/office/drawing/2014/main" id="{4EFAA578-93B0-D181-916D-05EDD314D9B5}"/>
              </a:ext>
            </a:extLst>
          </p:cNvPr>
          <p:cNvGrpSpPr/>
          <p:nvPr/>
        </p:nvGrpSpPr>
        <p:grpSpPr>
          <a:xfrm>
            <a:off x="4791747" y="2570901"/>
            <a:ext cx="1329380" cy="1271430"/>
            <a:chOff x="3037793" y="2475008"/>
            <a:chExt cx="1329380" cy="1271430"/>
          </a:xfrm>
        </p:grpSpPr>
        <p:sp>
          <p:nvSpPr>
            <p:cNvPr id="14" name="Rectangle: Rounded Corners 13">
              <a:extLst>
                <a:ext uri="{FF2B5EF4-FFF2-40B4-BE49-F238E27FC236}">
                  <a16:creationId xmlns:a16="http://schemas.microsoft.com/office/drawing/2014/main" id="{9C577EA7-FDD8-C991-3B7B-DAD6029B51DC}"/>
                </a:ext>
              </a:extLst>
            </p:cNvPr>
            <p:cNvSpPr/>
            <p:nvPr/>
          </p:nvSpPr>
          <p:spPr>
            <a:xfrm>
              <a:off x="3037793" y="2475008"/>
              <a:ext cx="1329380" cy="1258378"/>
            </a:xfrm>
            <a:prstGeom prst="roundRect">
              <a:avLst>
                <a:gd name="adj" fmla="val 2504"/>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GB" sz="1400"/>
                <a:t>sum decomposer</a:t>
              </a:r>
              <a:endParaRPr lang="en-GB" sz="1400" dirty="0"/>
            </a:p>
          </p:txBody>
        </p:sp>
        <p:sp>
          <p:nvSpPr>
            <p:cNvPr id="15" name="Graphic 8" descr="Filter outline">
              <a:extLst>
                <a:ext uri="{FF2B5EF4-FFF2-40B4-BE49-F238E27FC236}">
                  <a16:creationId xmlns:a16="http://schemas.microsoft.com/office/drawing/2014/main" id="{F4AF1036-FD70-1452-7D0C-3C0CF6730752}"/>
                </a:ext>
              </a:extLst>
            </p:cNvPr>
            <p:cNvSpPr>
              <a:spLocks noChangeAspect="1"/>
            </p:cNvSpPr>
            <p:nvPr/>
          </p:nvSpPr>
          <p:spPr>
            <a:xfrm rot="17618432">
              <a:off x="3475214" y="3109990"/>
              <a:ext cx="634879" cy="638017"/>
            </a:xfrm>
            <a:custGeom>
              <a:avLst/>
              <a:gdLst>
                <a:gd name="connsiteX0" fmla="*/ 1176083 w 2665788"/>
                <a:gd name="connsiteY0" fmla="*/ 1122622 h 2544452"/>
                <a:gd name="connsiteX1" fmla="*/ 1176083 w 2665788"/>
                <a:gd name="connsiteY1" fmla="*/ 2544452 h 2544452"/>
                <a:gd name="connsiteX2" fmla="*/ 1489705 w 2665788"/>
                <a:gd name="connsiteY2" fmla="*/ 2245206 h 2544452"/>
                <a:gd name="connsiteX3" fmla="*/ 1489705 w 2665788"/>
                <a:gd name="connsiteY3" fmla="*/ 1122622 h 2544452"/>
                <a:gd name="connsiteX4" fmla="*/ 2665789 w 2665788"/>
                <a:gd name="connsiteY4" fmla="*/ 0 h 2544452"/>
                <a:gd name="connsiteX5" fmla="*/ 0 w 2665788"/>
                <a:gd name="connsiteY5" fmla="*/ 0 h 2544452"/>
                <a:gd name="connsiteX6" fmla="*/ 1434351 w 2665788"/>
                <a:gd name="connsiteY6" fmla="*/ 1069805 h 2544452"/>
                <a:gd name="connsiteX7" fmla="*/ 1411300 w 2665788"/>
                <a:gd name="connsiteY7" fmla="*/ 1091650 h 2544452"/>
                <a:gd name="connsiteX8" fmla="*/ 1411300 w 2665788"/>
                <a:gd name="connsiteY8" fmla="*/ 2214122 h 2544452"/>
                <a:gd name="connsiteX9" fmla="*/ 1254489 w 2665788"/>
                <a:gd name="connsiteY9" fmla="*/ 2363745 h 2544452"/>
                <a:gd name="connsiteX10" fmla="*/ 1254489 w 2665788"/>
                <a:gd name="connsiteY10" fmla="*/ 1091650 h 2544452"/>
                <a:gd name="connsiteX11" fmla="*/ 1231555 w 2665788"/>
                <a:gd name="connsiteY11" fmla="*/ 1069730 h 2544452"/>
                <a:gd name="connsiteX12" fmla="*/ 189271 w 2665788"/>
                <a:gd name="connsiteY12" fmla="*/ 74812 h 2544452"/>
                <a:gd name="connsiteX13" fmla="*/ 2476674 w 2665788"/>
                <a:gd name="connsiteY13" fmla="*/ 74812 h 254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5788" h="2544452">
                  <a:moveTo>
                    <a:pt x="1176083" y="1122622"/>
                  </a:moveTo>
                  <a:lnTo>
                    <a:pt x="1176083" y="2544452"/>
                  </a:lnTo>
                  <a:lnTo>
                    <a:pt x="1489705" y="2245206"/>
                  </a:lnTo>
                  <a:lnTo>
                    <a:pt x="1489705" y="1122622"/>
                  </a:lnTo>
                  <a:lnTo>
                    <a:pt x="2665789" y="0"/>
                  </a:lnTo>
                  <a:lnTo>
                    <a:pt x="0" y="0"/>
                  </a:lnTo>
                  <a:close/>
                  <a:moveTo>
                    <a:pt x="1434351" y="1069805"/>
                  </a:moveTo>
                  <a:lnTo>
                    <a:pt x="1411300" y="1091650"/>
                  </a:lnTo>
                  <a:lnTo>
                    <a:pt x="1411300" y="2214122"/>
                  </a:lnTo>
                  <a:lnTo>
                    <a:pt x="1254489" y="2363745"/>
                  </a:lnTo>
                  <a:lnTo>
                    <a:pt x="1254489" y="1091650"/>
                  </a:lnTo>
                  <a:lnTo>
                    <a:pt x="1231555" y="1069730"/>
                  </a:lnTo>
                  <a:lnTo>
                    <a:pt x="189271" y="74812"/>
                  </a:lnTo>
                  <a:lnTo>
                    <a:pt x="2476674" y="74812"/>
                  </a:lnTo>
                  <a:close/>
                </a:path>
              </a:pathLst>
            </a:custGeom>
            <a:solidFill>
              <a:schemeClr val="accent2"/>
            </a:solidFill>
            <a:ln w="15875"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9" name="Arrow: Right 28">
            <a:extLst>
              <a:ext uri="{FF2B5EF4-FFF2-40B4-BE49-F238E27FC236}">
                <a16:creationId xmlns:a16="http://schemas.microsoft.com/office/drawing/2014/main" id="{DD5047C6-7249-5833-7DA6-2BCB5F2A4AE8}"/>
              </a:ext>
            </a:extLst>
          </p:cNvPr>
          <p:cNvSpPr/>
          <p:nvPr/>
        </p:nvSpPr>
        <p:spPr>
          <a:xfrm>
            <a:off x="8251462" y="2964300"/>
            <a:ext cx="978408" cy="48463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23874822-F070-D0CE-E37D-D264ECE7E45C}"/>
              </a:ext>
            </a:extLst>
          </p:cNvPr>
          <p:cNvSpPr>
            <a:spLocks noGrp="1"/>
          </p:cNvSpPr>
          <p:nvPr>
            <p:ph type="sldNum" sz="quarter" idx="10"/>
          </p:nvPr>
        </p:nvSpPr>
        <p:spPr/>
        <p:txBody>
          <a:bodyPr/>
          <a:lstStyle/>
          <a:p>
            <a:pPr>
              <a:defRPr/>
            </a:pPr>
            <a:fld id="{5BB4BE56-62DA-4504-B58B-A51906D16A6E}" type="slidenum">
              <a:rPr lang="en-GB" smtClean="0"/>
              <a:pPr>
                <a:defRPr/>
              </a:pPr>
              <a:t>54</a:t>
            </a:fld>
            <a:endParaRPr lang="en-GB" dirty="0"/>
          </a:p>
        </p:txBody>
      </p:sp>
      <p:grpSp>
        <p:nvGrpSpPr>
          <p:cNvPr id="49" name="Group 48">
            <a:extLst>
              <a:ext uri="{FF2B5EF4-FFF2-40B4-BE49-F238E27FC236}">
                <a16:creationId xmlns:a16="http://schemas.microsoft.com/office/drawing/2014/main" id="{76EDC123-D883-E795-1980-676708D50D62}"/>
              </a:ext>
            </a:extLst>
          </p:cNvPr>
          <p:cNvGrpSpPr/>
          <p:nvPr/>
        </p:nvGrpSpPr>
        <p:grpSpPr>
          <a:xfrm>
            <a:off x="6790861" y="1607396"/>
            <a:ext cx="1329380" cy="3198440"/>
            <a:chOff x="6101707" y="2587275"/>
            <a:chExt cx="1329380" cy="3198440"/>
          </a:xfrm>
        </p:grpSpPr>
        <p:grpSp>
          <p:nvGrpSpPr>
            <p:cNvPr id="25" name="Group 24">
              <a:extLst>
                <a:ext uri="{FF2B5EF4-FFF2-40B4-BE49-F238E27FC236}">
                  <a16:creationId xmlns:a16="http://schemas.microsoft.com/office/drawing/2014/main" id="{3FEA86BC-D8B5-3646-476E-9FA83A71FA5B}"/>
                </a:ext>
              </a:extLst>
            </p:cNvPr>
            <p:cNvGrpSpPr/>
            <p:nvPr/>
          </p:nvGrpSpPr>
          <p:grpSpPr>
            <a:xfrm>
              <a:off x="6101707" y="4514285"/>
              <a:ext cx="1329380" cy="1271430"/>
              <a:chOff x="3037793" y="2475008"/>
              <a:chExt cx="1329380" cy="1271430"/>
            </a:xfrm>
          </p:grpSpPr>
          <p:sp>
            <p:nvSpPr>
              <p:cNvPr id="27" name="Rectangle: Rounded Corners 26">
                <a:extLst>
                  <a:ext uri="{FF2B5EF4-FFF2-40B4-BE49-F238E27FC236}">
                    <a16:creationId xmlns:a16="http://schemas.microsoft.com/office/drawing/2014/main" id="{14957EC0-6A90-37B7-D0A7-431712979B96}"/>
                  </a:ext>
                </a:extLst>
              </p:cNvPr>
              <p:cNvSpPr/>
              <p:nvPr/>
            </p:nvSpPr>
            <p:spPr>
              <a:xfrm>
                <a:off x="3037793" y="2475008"/>
                <a:ext cx="1329380" cy="1258378"/>
              </a:xfrm>
              <a:prstGeom prst="roundRect">
                <a:avLst>
                  <a:gd name="adj" fmla="val 2504"/>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GB" sz="1400" dirty="0"/>
                  <a:t>tuple composer</a:t>
                </a:r>
              </a:p>
            </p:txBody>
          </p:sp>
          <p:sp>
            <p:nvSpPr>
              <p:cNvPr id="28" name="Graphic 8" descr="Filter outline">
                <a:extLst>
                  <a:ext uri="{FF2B5EF4-FFF2-40B4-BE49-F238E27FC236}">
                    <a16:creationId xmlns:a16="http://schemas.microsoft.com/office/drawing/2014/main" id="{D842E630-1127-075D-01A6-7DA4EA08774C}"/>
                  </a:ext>
                </a:extLst>
              </p:cNvPr>
              <p:cNvSpPr>
                <a:spLocks noChangeAspect="1"/>
              </p:cNvSpPr>
              <p:nvPr/>
            </p:nvSpPr>
            <p:spPr>
              <a:xfrm rot="17618432">
                <a:off x="3475214" y="3109990"/>
                <a:ext cx="634879" cy="638017"/>
              </a:xfrm>
              <a:custGeom>
                <a:avLst/>
                <a:gdLst>
                  <a:gd name="connsiteX0" fmla="*/ 1176083 w 2665788"/>
                  <a:gd name="connsiteY0" fmla="*/ 1122622 h 2544452"/>
                  <a:gd name="connsiteX1" fmla="*/ 1176083 w 2665788"/>
                  <a:gd name="connsiteY1" fmla="*/ 2544452 h 2544452"/>
                  <a:gd name="connsiteX2" fmla="*/ 1489705 w 2665788"/>
                  <a:gd name="connsiteY2" fmla="*/ 2245206 h 2544452"/>
                  <a:gd name="connsiteX3" fmla="*/ 1489705 w 2665788"/>
                  <a:gd name="connsiteY3" fmla="*/ 1122622 h 2544452"/>
                  <a:gd name="connsiteX4" fmla="*/ 2665789 w 2665788"/>
                  <a:gd name="connsiteY4" fmla="*/ 0 h 2544452"/>
                  <a:gd name="connsiteX5" fmla="*/ 0 w 2665788"/>
                  <a:gd name="connsiteY5" fmla="*/ 0 h 2544452"/>
                  <a:gd name="connsiteX6" fmla="*/ 1434351 w 2665788"/>
                  <a:gd name="connsiteY6" fmla="*/ 1069805 h 2544452"/>
                  <a:gd name="connsiteX7" fmla="*/ 1411300 w 2665788"/>
                  <a:gd name="connsiteY7" fmla="*/ 1091650 h 2544452"/>
                  <a:gd name="connsiteX8" fmla="*/ 1411300 w 2665788"/>
                  <a:gd name="connsiteY8" fmla="*/ 2214122 h 2544452"/>
                  <a:gd name="connsiteX9" fmla="*/ 1254489 w 2665788"/>
                  <a:gd name="connsiteY9" fmla="*/ 2363745 h 2544452"/>
                  <a:gd name="connsiteX10" fmla="*/ 1254489 w 2665788"/>
                  <a:gd name="connsiteY10" fmla="*/ 1091650 h 2544452"/>
                  <a:gd name="connsiteX11" fmla="*/ 1231555 w 2665788"/>
                  <a:gd name="connsiteY11" fmla="*/ 1069730 h 2544452"/>
                  <a:gd name="connsiteX12" fmla="*/ 189271 w 2665788"/>
                  <a:gd name="connsiteY12" fmla="*/ 74812 h 2544452"/>
                  <a:gd name="connsiteX13" fmla="*/ 2476674 w 2665788"/>
                  <a:gd name="connsiteY13" fmla="*/ 74812 h 254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5788" h="2544452">
                    <a:moveTo>
                      <a:pt x="1176083" y="1122622"/>
                    </a:moveTo>
                    <a:lnTo>
                      <a:pt x="1176083" y="2544452"/>
                    </a:lnTo>
                    <a:lnTo>
                      <a:pt x="1489705" y="2245206"/>
                    </a:lnTo>
                    <a:lnTo>
                      <a:pt x="1489705" y="1122622"/>
                    </a:lnTo>
                    <a:lnTo>
                      <a:pt x="2665789" y="0"/>
                    </a:lnTo>
                    <a:lnTo>
                      <a:pt x="0" y="0"/>
                    </a:lnTo>
                    <a:close/>
                    <a:moveTo>
                      <a:pt x="1434351" y="1069805"/>
                    </a:moveTo>
                    <a:lnTo>
                      <a:pt x="1411300" y="1091650"/>
                    </a:lnTo>
                    <a:lnTo>
                      <a:pt x="1411300" y="2214122"/>
                    </a:lnTo>
                    <a:lnTo>
                      <a:pt x="1254489" y="2363745"/>
                    </a:lnTo>
                    <a:lnTo>
                      <a:pt x="1254489" y="1091650"/>
                    </a:lnTo>
                    <a:lnTo>
                      <a:pt x="1231555" y="1069730"/>
                    </a:lnTo>
                    <a:lnTo>
                      <a:pt x="189271" y="74812"/>
                    </a:lnTo>
                    <a:lnTo>
                      <a:pt x="2476674" y="74812"/>
                    </a:lnTo>
                    <a:close/>
                  </a:path>
                </a:pathLst>
              </a:custGeom>
              <a:solidFill>
                <a:schemeClr val="accent1"/>
              </a:solidFill>
              <a:ln w="15875"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6" name="Group 35">
              <a:extLst>
                <a:ext uri="{FF2B5EF4-FFF2-40B4-BE49-F238E27FC236}">
                  <a16:creationId xmlns:a16="http://schemas.microsoft.com/office/drawing/2014/main" id="{D9A7D9F1-34BC-74CC-99E0-2ECAC78A2E39}"/>
                </a:ext>
              </a:extLst>
            </p:cNvPr>
            <p:cNvGrpSpPr/>
            <p:nvPr/>
          </p:nvGrpSpPr>
          <p:grpSpPr>
            <a:xfrm>
              <a:off x="6101707" y="2587275"/>
              <a:ext cx="1329380" cy="1271430"/>
              <a:chOff x="3037793" y="2475008"/>
              <a:chExt cx="1329380" cy="1271430"/>
            </a:xfrm>
          </p:grpSpPr>
          <p:sp>
            <p:nvSpPr>
              <p:cNvPr id="37" name="Rectangle: Rounded Corners 36">
                <a:extLst>
                  <a:ext uri="{FF2B5EF4-FFF2-40B4-BE49-F238E27FC236}">
                    <a16:creationId xmlns:a16="http://schemas.microsoft.com/office/drawing/2014/main" id="{C8A530B7-DD86-831E-576D-FC5E47F21E80}"/>
                  </a:ext>
                </a:extLst>
              </p:cNvPr>
              <p:cNvSpPr/>
              <p:nvPr/>
            </p:nvSpPr>
            <p:spPr>
              <a:xfrm>
                <a:off x="3037793" y="2475008"/>
                <a:ext cx="1329380" cy="1258378"/>
              </a:xfrm>
              <a:prstGeom prst="roundRect">
                <a:avLst>
                  <a:gd name="adj" fmla="val 2504"/>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GB" sz="1400" dirty="0"/>
                  <a:t>set composer</a:t>
                </a:r>
              </a:p>
            </p:txBody>
          </p:sp>
          <p:sp>
            <p:nvSpPr>
              <p:cNvPr id="39" name="Graphic 8" descr="Filter outline">
                <a:extLst>
                  <a:ext uri="{FF2B5EF4-FFF2-40B4-BE49-F238E27FC236}">
                    <a16:creationId xmlns:a16="http://schemas.microsoft.com/office/drawing/2014/main" id="{7117AC0C-7FF2-50D5-F3E0-B133AD514B96}"/>
                  </a:ext>
                </a:extLst>
              </p:cNvPr>
              <p:cNvSpPr>
                <a:spLocks noChangeAspect="1"/>
              </p:cNvSpPr>
              <p:nvPr/>
            </p:nvSpPr>
            <p:spPr>
              <a:xfrm rot="17618432">
                <a:off x="3475214" y="3109990"/>
                <a:ext cx="634879" cy="638017"/>
              </a:xfrm>
              <a:custGeom>
                <a:avLst/>
                <a:gdLst>
                  <a:gd name="connsiteX0" fmla="*/ 1176083 w 2665788"/>
                  <a:gd name="connsiteY0" fmla="*/ 1122622 h 2544452"/>
                  <a:gd name="connsiteX1" fmla="*/ 1176083 w 2665788"/>
                  <a:gd name="connsiteY1" fmla="*/ 2544452 h 2544452"/>
                  <a:gd name="connsiteX2" fmla="*/ 1489705 w 2665788"/>
                  <a:gd name="connsiteY2" fmla="*/ 2245206 h 2544452"/>
                  <a:gd name="connsiteX3" fmla="*/ 1489705 w 2665788"/>
                  <a:gd name="connsiteY3" fmla="*/ 1122622 h 2544452"/>
                  <a:gd name="connsiteX4" fmla="*/ 2665789 w 2665788"/>
                  <a:gd name="connsiteY4" fmla="*/ 0 h 2544452"/>
                  <a:gd name="connsiteX5" fmla="*/ 0 w 2665788"/>
                  <a:gd name="connsiteY5" fmla="*/ 0 h 2544452"/>
                  <a:gd name="connsiteX6" fmla="*/ 1434351 w 2665788"/>
                  <a:gd name="connsiteY6" fmla="*/ 1069805 h 2544452"/>
                  <a:gd name="connsiteX7" fmla="*/ 1411300 w 2665788"/>
                  <a:gd name="connsiteY7" fmla="*/ 1091650 h 2544452"/>
                  <a:gd name="connsiteX8" fmla="*/ 1411300 w 2665788"/>
                  <a:gd name="connsiteY8" fmla="*/ 2214122 h 2544452"/>
                  <a:gd name="connsiteX9" fmla="*/ 1254489 w 2665788"/>
                  <a:gd name="connsiteY9" fmla="*/ 2363745 h 2544452"/>
                  <a:gd name="connsiteX10" fmla="*/ 1254489 w 2665788"/>
                  <a:gd name="connsiteY10" fmla="*/ 1091650 h 2544452"/>
                  <a:gd name="connsiteX11" fmla="*/ 1231555 w 2665788"/>
                  <a:gd name="connsiteY11" fmla="*/ 1069730 h 2544452"/>
                  <a:gd name="connsiteX12" fmla="*/ 189271 w 2665788"/>
                  <a:gd name="connsiteY12" fmla="*/ 74812 h 2544452"/>
                  <a:gd name="connsiteX13" fmla="*/ 2476674 w 2665788"/>
                  <a:gd name="connsiteY13" fmla="*/ 74812 h 254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5788" h="2544452">
                    <a:moveTo>
                      <a:pt x="1176083" y="1122622"/>
                    </a:moveTo>
                    <a:lnTo>
                      <a:pt x="1176083" y="2544452"/>
                    </a:lnTo>
                    <a:lnTo>
                      <a:pt x="1489705" y="2245206"/>
                    </a:lnTo>
                    <a:lnTo>
                      <a:pt x="1489705" y="1122622"/>
                    </a:lnTo>
                    <a:lnTo>
                      <a:pt x="2665789" y="0"/>
                    </a:lnTo>
                    <a:lnTo>
                      <a:pt x="0" y="0"/>
                    </a:lnTo>
                    <a:close/>
                    <a:moveTo>
                      <a:pt x="1434351" y="1069805"/>
                    </a:moveTo>
                    <a:lnTo>
                      <a:pt x="1411300" y="1091650"/>
                    </a:lnTo>
                    <a:lnTo>
                      <a:pt x="1411300" y="2214122"/>
                    </a:lnTo>
                    <a:lnTo>
                      <a:pt x="1254489" y="2363745"/>
                    </a:lnTo>
                    <a:lnTo>
                      <a:pt x="1254489" y="1091650"/>
                    </a:lnTo>
                    <a:lnTo>
                      <a:pt x="1231555" y="1069730"/>
                    </a:lnTo>
                    <a:lnTo>
                      <a:pt x="189271" y="74812"/>
                    </a:lnTo>
                    <a:lnTo>
                      <a:pt x="2476674" y="74812"/>
                    </a:lnTo>
                    <a:close/>
                  </a:path>
                </a:pathLst>
              </a:custGeom>
              <a:solidFill>
                <a:schemeClr val="accent1">
                  <a:lumMod val="50000"/>
                </a:schemeClr>
              </a:solidFill>
              <a:ln w="15875" cap="flat">
                <a:solidFill>
                  <a:schemeClr val="accent1">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0" name="Arrow: Up-Down 39">
              <a:extLst>
                <a:ext uri="{FF2B5EF4-FFF2-40B4-BE49-F238E27FC236}">
                  <a16:creationId xmlns:a16="http://schemas.microsoft.com/office/drawing/2014/main" id="{7FE77232-CED7-F82D-5AE4-49E0FD18D7FE}"/>
                </a:ext>
              </a:extLst>
            </p:cNvPr>
            <p:cNvSpPr/>
            <p:nvPr/>
          </p:nvSpPr>
          <p:spPr>
            <a:xfrm>
              <a:off x="6619814" y="3904974"/>
              <a:ext cx="293166" cy="563041"/>
            </a:xfrm>
            <a:prstGeom prst="up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GB"/>
            </a:p>
          </p:txBody>
        </p:sp>
      </p:grpSp>
      <p:grpSp>
        <p:nvGrpSpPr>
          <p:cNvPr id="45" name="Group 44">
            <a:extLst>
              <a:ext uri="{FF2B5EF4-FFF2-40B4-BE49-F238E27FC236}">
                <a16:creationId xmlns:a16="http://schemas.microsoft.com/office/drawing/2014/main" id="{7A8D8DD6-3C16-26A7-C1FA-67859762D996}"/>
              </a:ext>
            </a:extLst>
          </p:cNvPr>
          <p:cNvGrpSpPr/>
          <p:nvPr/>
        </p:nvGrpSpPr>
        <p:grpSpPr>
          <a:xfrm>
            <a:off x="6174588" y="2754438"/>
            <a:ext cx="563041" cy="904356"/>
            <a:chOff x="5485434" y="3788793"/>
            <a:chExt cx="563041" cy="904356"/>
          </a:xfrm>
        </p:grpSpPr>
        <p:sp>
          <p:nvSpPr>
            <p:cNvPr id="41" name="Arrow: Right 40">
              <a:extLst>
                <a:ext uri="{FF2B5EF4-FFF2-40B4-BE49-F238E27FC236}">
                  <a16:creationId xmlns:a16="http://schemas.microsoft.com/office/drawing/2014/main" id="{E5A6789D-68A0-19F5-D60F-6BB098AF15F3}"/>
                </a:ext>
              </a:extLst>
            </p:cNvPr>
            <p:cNvSpPr/>
            <p:nvPr/>
          </p:nvSpPr>
          <p:spPr>
            <a:xfrm rot="1800000">
              <a:off x="5485434" y="4399984"/>
              <a:ext cx="563041" cy="293165"/>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GB"/>
            </a:p>
          </p:txBody>
        </p:sp>
        <p:sp>
          <p:nvSpPr>
            <p:cNvPr id="42" name="Arrow: Right 41">
              <a:extLst>
                <a:ext uri="{FF2B5EF4-FFF2-40B4-BE49-F238E27FC236}">
                  <a16:creationId xmlns:a16="http://schemas.microsoft.com/office/drawing/2014/main" id="{6AEAAD3B-A61D-7942-8800-733B7719C312}"/>
                </a:ext>
              </a:extLst>
            </p:cNvPr>
            <p:cNvSpPr/>
            <p:nvPr/>
          </p:nvSpPr>
          <p:spPr>
            <a:xfrm rot="19800000" flipV="1">
              <a:off x="5485434" y="3788793"/>
              <a:ext cx="563041" cy="293165"/>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GB"/>
            </a:p>
          </p:txBody>
        </p:sp>
      </p:grpSp>
      <p:sp>
        <p:nvSpPr>
          <p:cNvPr id="44" name="Arrow: Right 43">
            <a:extLst>
              <a:ext uri="{FF2B5EF4-FFF2-40B4-BE49-F238E27FC236}">
                <a16:creationId xmlns:a16="http://schemas.microsoft.com/office/drawing/2014/main" id="{3DEBBDB3-CAB2-5D77-A996-91F626952FD1}"/>
              </a:ext>
            </a:extLst>
          </p:cNvPr>
          <p:cNvSpPr/>
          <p:nvPr/>
        </p:nvSpPr>
        <p:spPr>
          <a:xfrm>
            <a:off x="3703495" y="2964300"/>
            <a:ext cx="978408" cy="48463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GB"/>
          </a:p>
        </p:txBody>
      </p:sp>
      <p:sp>
        <p:nvSpPr>
          <p:cNvPr id="47" name="TextBox 46">
            <a:extLst>
              <a:ext uri="{FF2B5EF4-FFF2-40B4-BE49-F238E27FC236}">
                <a16:creationId xmlns:a16="http://schemas.microsoft.com/office/drawing/2014/main" id="{145C9CD7-0A27-3BD8-AF01-C591BC56D370}"/>
              </a:ext>
            </a:extLst>
          </p:cNvPr>
          <p:cNvSpPr txBox="1"/>
          <p:nvPr/>
        </p:nvSpPr>
        <p:spPr>
          <a:xfrm>
            <a:off x="2186912" y="2387991"/>
            <a:ext cx="1054188" cy="307777"/>
          </a:xfrm>
          <a:prstGeom prst="rect">
            <a:avLst/>
          </a:prstGeom>
          <a:noFill/>
        </p:spPr>
        <p:txBody>
          <a:bodyPr wrap="square">
            <a:spAutoFit/>
          </a:bodyPr>
          <a:lstStyle/>
          <a:p>
            <a:pPr algn="ctr"/>
            <a:r>
              <a:rPr lang="en-GB" sz="1400" dirty="0"/>
              <a:t>pluriverse</a:t>
            </a:r>
          </a:p>
        </p:txBody>
      </p:sp>
      <p:sp>
        <p:nvSpPr>
          <p:cNvPr id="50" name="TextBox 49">
            <a:extLst>
              <a:ext uri="{FF2B5EF4-FFF2-40B4-BE49-F238E27FC236}">
                <a16:creationId xmlns:a16="http://schemas.microsoft.com/office/drawing/2014/main" id="{8D7A98E4-E188-25AE-2513-5E4BC8EF5304}"/>
              </a:ext>
            </a:extLst>
          </p:cNvPr>
          <p:cNvSpPr txBox="1"/>
          <p:nvPr/>
        </p:nvSpPr>
        <p:spPr>
          <a:xfrm>
            <a:off x="9715164" y="1648242"/>
            <a:ext cx="1896618" cy="307777"/>
          </a:xfrm>
          <a:prstGeom prst="rect">
            <a:avLst/>
          </a:prstGeom>
          <a:noFill/>
        </p:spPr>
        <p:txBody>
          <a:bodyPr wrap="square">
            <a:spAutoFit/>
          </a:bodyPr>
          <a:lstStyle/>
          <a:p>
            <a:pPr algn="ctr"/>
            <a:r>
              <a:rPr lang="en-GB" sz="1400" dirty="0"/>
              <a:t>complete ontology</a:t>
            </a:r>
          </a:p>
        </p:txBody>
      </p:sp>
    </p:spTree>
    <p:extLst>
      <p:ext uri="{BB962C8B-B14F-4D97-AF65-F5344CB8AC3E}">
        <p14:creationId xmlns:p14="http://schemas.microsoft.com/office/powerpoint/2010/main" val="13677118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0C6B62-2D8A-4A50-88D4-9DB569364623}"/>
              </a:ext>
            </a:extLst>
          </p:cNvPr>
          <p:cNvSpPr>
            <a:spLocks noGrp="1"/>
          </p:cNvSpPr>
          <p:nvPr>
            <p:ph type="title"/>
          </p:nvPr>
        </p:nvSpPr>
        <p:spPr>
          <a:xfrm>
            <a:off x="1127448" y="136446"/>
            <a:ext cx="10778804" cy="792242"/>
          </a:xfrm>
        </p:spPr>
        <p:txBody>
          <a:bodyPr/>
          <a:lstStyle/>
          <a:p>
            <a:r>
              <a:rPr lang="en-US" dirty="0"/>
              <a:t>Key aspects of the CCO approach</a:t>
            </a:r>
            <a:endParaRPr lang="en-GB" dirty="0"/>
          </a:p>
        </p:txBody>
      </p:sp>
      <p:graphicFrame>
        <p:nvGraphicFramePr>
          <p:cNvPr id="5" name="Table 5">
            <a:extLst>
              <a:ext uri="{FF2B5EF4-FFF2-40B4-BE49-F238E27FC236}">
                <a16:creationId xmlns:a16="http://schemas.microsoft.com/office/drawing/2014/main" id="{9C166C12-DCFC-4767-926B-1DF27DBE95F0}"/>
              </a:ext>
            </a:extLst>
          </p:cNvPr>
          <p:cNvGraphicFramePr>
            <a:graphicFrameLocks noGrp="1"/>
          </p:cNvGraphicFramePr>
          <p:nvPr>
            <p:ph sz="quarter" idx="13"/>
            <p:extLst>
              <p:ext uri="{D42A27DB-BD31-4B8C-83A1-F6EECF244321}">
                <p14:modId xmlns:p14="http://schemas.microsoft.com/office/powerpoint/2010/main" val="877250673"/>
              </p:ext>
            </p:extLst>
          </p:nvPr>
        </p:nvGraphicFramePr>
        <p:xfrm>
          <a:off x="895350" y="1128713"/>
          <a:ext cx="11010897" cy="3336000"/>
        </p:xfrm>
        <a:graphic>
          <a:graphicData uri="http://schemas.openxmlformats.org/drawingml/2006/table">
            <a:tbl>
              <a:tblPr firstRow="1" bandRow="1">
                <a:tableStyleId>{F5AB1C69-6EDB-4FF4-983F-18BD219EF322}</a:tableStyleId>
              </a:tblPr>
              <a:tblGrid>
                <a:gridCol w="1525199">
                  <a:extLst>
                    <a:ext uri="{9D8B030D-6E8A-4147-A177-3AD203B41FA5}">
                      <a16:colId xmlns:a16="http://schemas.microsoft.com/office/drawing/2014/main" val="2303860435"/>
                    </a:ext>
                  </a:extLst>
                </a:gridCol>
                <a:gridCol w="2485738">
                  <a:extLst>
                    <a:ext uri="{9D8B030D-6E8A-4147-A177-3AD203B41FA5}">
                      <a16:colId xmlns:a16="http://schemas.microsoft.com/office/drawing/2014/main" val="3063177497"/>
                    </a:ext>
                  </a:extLst>
                </a:gridCol>
                <a:gridCol w="1463823">
                  <a:extLst>
                    <a:ext uri="{9D8B030D-6E8A-4147-A177-3AD203B41FA5}">
                      <a16:colId xmlns:a16="http://schemas.microsoft.com/office/drawing/2014/main" val="3834084423"/>
                    </a:ext>
                  </a:extLst>
                </a:gridCol>
                <a:gridCol w="2517960">
                  <a:extLst>
                    <a:ext uri="{9D8B030D-6E8A-4147-A177-3AD203B41FA5}">
                      <a16:colId xmlns:a16="http://schemas.microsoft.com/office/drawing/2014/main" val="3464841702"/>
                    </a:ext>
                  </a:extLst>
                </a:gridCol>
                <a:gridCol w="1173821">
                  <a:extLst>
                    <a:ext uri="{9D8B030D-6E8A-4147-A177-3AD203B41FA5}">
                      <a16:colId xmlns:a16="http://schemas.microsoft.com/office/drawing/2014/main" val="4198906566"/>
                    </a:ext>
                  </a:extLst>
                </a:gridCol>
                <a:gridCol w="1844356">
                  <a:extLst>
                    <a:ext uri="{9D8B030D-6E8A-4147-A177-3AD203B41FA5}">
                      <a16:colId xmlns:a16="http://schemas.microsoft.com/office/drawing/2014/main" val="795496420"/>
                    </a:ext>
                  </a:extLst>
                </a:gridCol>
              </a:tblGrid>
              <a:tr h="271742">
                <a:tc gridSpan="2">
                  <a:txBody>
                    <a:bodyPr/>
                    <a:lstStyle/>
                    <a:p>
                      <a:pPr algn="l" fontAlgn="b"/>
                      <a:r>
                        <a:rPr lang="en-GB" sz="1800" b="1" u="none" strike="noStrike" dirty="0">
                          <a:solidFill>
                            <a:srgbClr val="000000"/>
                          </a:solidFill>
                          <a:effectLst/>
                        </a:rPr>
                        <a:t>Foundational </a:t>
                      </a:r>
                      <a:endParaRPr lang="en-GB" sz="1800" b="1" i="0" u="none" strike="noStrike" dirty="0">
                        <a:solidFill>
                          <a:srgbClr val="000000"/>
                        </a:solidFill>
                        <a:effectLst/>
                        <a:latin typeface="Calibri" panose="020F0502020204030204" pitchFamily="34" charset="0"/>
                      </a:endParaRPr>
                    </a:p>
                  </a:txBody>
                  <a:tcPr marL="36000" marR="36000" marT="36000" marB="36000" anchor="b"/>
                </a:tc>
                <a:tc hMerge="1">
                  <a:txBody>
                    <a:bodyPr/>
                    <a:lstStyle/>
                    <a:p>
                      <a:pPr algn="l" fontAlgn="b"/>
                      <a:endParaRPr lang="en-GB" sz="1600" b="0" i="0" u="none" strike="noStrike" dirty="0">
                        <a:solidFill>
                          <a:srgbClr val="000000"/>
                        </a:solidFill>
                        <a:effectLst/>
                        <a:latin typeface="Calibri" panose="020F0502020204030204" pitchFamily="34" charset="0"/>
                      </a:endParaRPr>
                    </a:p>
                  </a:txBody>
                  <a:tcPr marL="6350" marR="6350" marT="6350" marB="0" anchor="b"/>
                </a:tc>
                <a:tc gridSpan="2">
                  <a:txBody>
                    <a:bodyPr/>
                    <a:lstStyle/>
                    <a:p>
                      <a:pPr algn="l" fontAlgn="b"/>
                      <a:r>
                        <a:rPr lang="en-GB" sz="1800" b="1" u="none" strike="noStrike" dirty="0">
                          <a:solidFill>
                            <a:srgbClr val="000000"/>
                          </a:solidFill>
                          <a:effectLst/>
                        </a:rPr>
                        <a:t>Unifying </a:t>
                      </a:r>
                      <a:endParaRPr lang="en-GB" sz="1800" b="1" i="0" u="none" strike="noStrike" dirty="0">
                        <a:solidFill>
                          <a:srgbClr val="000000"/>
                        </a:solidFill>
                        <a:effectLst/>
                        <a:latin typeface="Calibri" panose="020F0502020204030204" pitchFamily="34" charset="0"/>
                      </a:endParaRPr>
                    </a:p>
                  </a:txBody>
                  <a:tcPr marL="36000" marR="36000" marT="36000" marB="36000" anchor="b"/>
                </a:tc>
                <a:tc hMerge="1">
                  <a:txBody>
                    <a:bodyPr/>
                    <a:lstStyle/>
                    <a:p>
                      <a:pPr algn="l" fontAlgn="b"/>
                      <a:endParaRPr lang="en-GB" sz="1600" b="0" i="0" u="none" strike="noStrike" dirty="0">
                        <a:solidFill>
                          <a:srgbClr val="000000"/>
                        </a:solidFill>
                        <a:effectLst/>
                        <a:latin typeface="Calibri" panose="020F0502020204030204" pitchFamily="34" charset="0"/>
                      </a:endParaRPr>
                    </a:p>
                  </a:txBody>
                  <a:tcPr marL="6350" marR="6350" marT="6350" marB="0" anchor="b"/>
                </a:tc>
                <a:tc gridSpan="2">
                  <a:txBody>
                    <a:bodyPr/>
                    <a:lstStyle/>
                    <a:p>
                      <a:pPr algn="l" fontAlgn="b"/>
                      <a:r>
                        <a:rPr lang="en-GB" sz="1800" b="1" u="none" strike="noStrike" dirty="0">
                          <a:solidFill>
                            <a:srgbClr val="000000"/>
                          </a:solidFill>
                          <a:effectLst/>
                        </a:rPr>
                        <a:t>Constructional</a:t>
                      </a:r>
                      <a:endParaRPr lang="en-GB" sz="1800" b="1" i="0" u="none" strike="noStrike" dirty="0">
                        <a:solidFill>
                          <a:srgbClr val="000000"/>
                        </a:solidFill>
                        <a:effectLst/>
                        <a:latin typeface="Calibri" panose="020F0502020204030204" pitchFamily="34" charset="0"/>
                      </a:endParaRPr>
                    </a:p>
                  </a:txBody>
                  <a:tcPr marL="36000" marR="36000" marT="36000" marB="36000" anchor="b"/>
                </a:tc>
                <a:tc hMerge="1">
                  <a:txBody>
                    <a:bodyPr/>
                    <a:lstStyle/>
                    <a:p>
                      <a:pPr algn="l" fontAlgn="b"/>
                      <a:endParaRPr lang="en-GB"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372962136"/>
                  </a:ext>
                </a:extLst>
              </a:tr>
              <a:tr h="540691">
                <a:tc>
                  <a:txBody>
                    <a:bodyPr/>
                    <a:lstStyle/>
                    <a:p>
                      <a:pPr algn="l" fontAlgn="b"/>
                      <a:r>
                        <a:rPr lang="en-GB" sz="1400" b="0" u="none" strike="noStrike" dirty="0">
                          <a:solidFill>
                            <a:srgbClr val="000000"/>
                          </a:solidFill>
                          <a:effectLst/>
                        </a:rPr>
                        <a:t>Object completeness</a:t>
                      </a:r>
                      <a:endParaRPr lang="en-GB" sz="1400" b="0" i="0" u="none" strike="noStrike" dirty="0">
                        <a:solidFill>
                          <a:srgbClr val="000000"/>
                        </a:solidFill>
                        <a:effectLst/>
                        <a:latin typeface="Calibri" panose="020F0502020204030204" pitchFamily="34" charset="0"/>
                      </a:endParaRPr>
                    </a:p>
                  </a:txBody>
                  <a:tcPr marL="36000" marR="36000" marT="36000" marB="36000">
                    <a:solidFill>
                      <a:schemeClr val="bg1">
                        <a:lumMod val="75000"/>
                      </a:schemeClr>
                    </a:solidFill>
                  </a:tcPr>
                </a:tc>
                <a:tc>
                  <a:txBody>
                    <a:bodyPr/>
                    <a:lstStyle/>
                    <a:p>
                      <a:pPr algn="l" fontAlgn="b"/>
                      <a:r>
                        <a:rPr lang="en-US" sz="1400" b="0" u="none" strike="noStrike" dirty="0">
                          <a:solidFill>
                            <a:srgbClr val="000000"/>
                          </a:solidFill>
                          <a:effectLst/>
                        </a:rPr>
                        <a:t>The construction process supplies all the objects</a:t>
                      </a:r>
                      <a:endParaRPr lang="en-US" sz="1400" b="0" i="0" u="none" strike="noStrike" dirty="0">
                        <a:solidFill>
                          <a:srgbClr val="000000"/>
                        </a:solidFill>
                        <a:effectLst/>
                        <a:latin typeface="Calibri" panose="020F0502020204030204" pitchFamily="34" charset="0"/>
                      </a:endParaRPr>
                    </a:p>
                  </a:txBody>
                  <a:tcPr marL="36000" marR="36000" marT="36000" marB="36000"/>
                </a:tc>
                <a:tc>
                  <a:txBody>
                    <a:bodyPr/>
                    <a:lstStyle/>
                    <a:p>
                      <a:pPr algn="l" fontAlgn="b"/>
                      <a:r>
                        <a:rPr lang="en-GB" sz="1400" b="0" u="none" strike="noStrike" kern="1200" dirty="0">
                          <a:solidFill>
                            <a:srgbClr val="000000"/>
                          </a:solidFill>
                          <a:effectLst/>
                          <a:latin typeface="+mn-lt"/>
                          <a:ea typeface="+mn-ea"/>
                          <a:cs typeface="+mn-cs"/>
                        </a:rPr>
                        <a:t>Common emergence of categories </a:t>
                      </a:r>
                    </a:p>
                  </a:txBody>
                  <a:tcPr marL="36000" marR="36000" marT="36000" marB="36000">
                    <a:solidFill>
                      <a:schemeClr val="bg1">
                        <a:lumMod val="75000"/>
                      </a:schemeClr>
                    </a:solidFill>
                  </a:tcPr>
                </a:tc>
                <a:tc>
                  <a:txBody>
                    <a:bodyPr/>
                    <a:lstStyle/>
                    <a:p>
                      <a:pPr algn="l" fontAlgn="b"/>
                      <a:r>
                        <a:rPr lang="en-US" sz="1400" b="0" u="none" strike="noStrike" dirty="0">
                          <a:solidFill>
                            <a:srgbClr val="000000"/>
                          </a:solidFill>
                          <a:effectLst/>
                        </a:rPr>
                        <a:t>All the categories (sets, individuals, tuples) arise through construction</a:t>
                      </a:r>
                      <a:endParaRPr lang="en-US" sz="1400" b="0" i="0" u="none" strike="noStrike" dirty="0">
                        <a:solidFill>
                          <a:srgbClr val="000000"/>
                        </a:solidFill>
                        <a:effectLst/>
                        <a:latin typeface="Calibri" panose="020F0502020204030204" pitchFamily="34" charset="0"/>
                      </a:endParaRPr>
                    </a:p>
                  </a:txBody>
                  <a:tcPr marL="36000" marR="36000" marT="36000" marB="36000"/>
                </a:tc>
                <a:tc>
                  <a:txBody>
                    <a:bodyPr/>
                    <a:lstStyle/>
                    <a:p>
                      <a:pPr marL="0" algn="l" defTabSz="914400" rtl="0" eaLnBrk="1" fontAlgn="b" latinLnBrk="0" hangingPunct="1"/>
                      <a:r>
                        <a:rPr lang="en-GB" sz="1400" b="0" u="none" strike="noStrike" kern="1200" dirty="0">
                          <a:solidFill>
                            <a:srgbClr val="000000"/>
                          </a:solidFill>
                          <a:effectLst/>
                          <a:latin typeface="+mn-lt"/>
                          <a:ea typeface="+mn-ea"/>
                          <a:cs typeface="+mn-cs"/>
                        </a:rPr>
                        <a:t>Dependency (Grounding)</a:t>
                      </a:r>
                    </a:p>
                  </a:txBody>
                  <a:tcPr marL="36000" marR="36000" marT="36000" marB="36000">
                    <a:solidFill>
                      <a:schemeClr val="bg1">
                        <a:lumMod val="65000"/>
                      </a:schemeClr>
                    </a:solidFill>
                  </a:tcPr>
                </a:tc>
                <a:tc>
                  <a:txBody>
                    <a:bodyPr/>
                    <a:lstStyle/>
                    <a:p>
                      <a:pPr algn="l" fontAlgn="b"/>
                      <a:r>
                        <a:rPr lang="en-US" sz="1400" b="0" u="none" strike="noStrike" dirty="0">
                          <a:solidFill>
                            <a:srgbClr val="000000"/>
                          </a:solidFill>
                          <a:effectLst/>
                        </a:rPr>
                        <a:t>Construction implies dependence</a:t>
                      </a:r>
                      <a:endParaRPr lang="en-US" sz="1400" b="0" i="0" u="none" strike="noStrike" dirty="0">
                        <a:solidFill>
                          <a:srgbClr val="000000"/>
                        </a:solidFill>
                        <a:effectLst/>
                        <a:latin typeface="Calibri" panose="020F0502020204030204" pitchFamily="34" charset="0"/>
                      </a:endParaRPr>
                    </a:p>
                  </a:txBody>
                  <a:tcPr marL="36000" marR="36000" marT="36000" marB="36000"/>
                </a:tc>
                <a:extLst>
                  <a:ext uri="{0D108BD9-81ED-4DB2-BD59-A6C34878D82A}">
                    <a16:rowId xmlns:a16="http://schemas.microsoft.com/office/drawing/2014/main" val="1730484366"/>
                  </a:ext>
                </a:extLst>
              </a:tr>
              <a:tr h="719370">
                <a:tc>
                  <a:txBody>
                    <a:bodyPr/>
                    <a:lstStyle/>
                    <a:p>
                      <a:pPr algn="l" fontAlgn="b"/>
                      <a:r>
                        <a:rPr lang="en-GB" sz="1400" b="0" u="none" strike="noStrike" dirty="0">
                          <a:solidFill>
                            <a:srgbClr val="000000"/>
                          </a:solidFill>
                          <a:effectLst/>
                        </a:rPr>
                        <a:t>Categorical completeness</a:t>
                      </a:r>
                      <a:endParaRPr lang="en-GB" sz="1400" b="0" i="0" u="none" strike="noStrike" dirty="0">
                        <a:solidFill>
                          <a:srgbClr val="000000"/>
                        </a:solidFill>
                        <a:effectLst/>
                        <a:latin typeface="Calibri" panose="020F0502020204030204" pitchFamily="34" charset="0"/>
                      </a:endParaRPr>
                    </a:p>
                  </a:txBody>
                  <a:tcPr marL="36000" marR="36000" marT="36000" marB="36000">
                    <a:solidFill>
                      <a:schemeClr val="bg1">
                        <a:lumMod val="75000"/>
                      </a:schemeClr>
                    </a:solidFill>
                  </a:tcPr>
                </a:tc>
                <a:tc>
                  <a:txBody>
                    <a:bodyPr/>
                    <a:lstStyle/>
                    <a:p>
                      <a:pPr algn="l" fontAlgn="b"/>
                      <a:r>
                        <a:rPr lang="en-US" sz="1400" b="0" u="none" strike="noStrike" dirty="0">
                          <a:solidFill>
                            <a:srgbClr val="000000"/>
                          </a:solidFill>
                          <a:effectLst/>
                        </a:rPr>
                        <a:t>It also supplies the categories and their associated hierarchical relations</a:t>
                      </a:r>
                      <a:endParaRPr lang="en-US" sz="1400" b="0" i="0" u="none" strike="noStrike" dirty="0">
                        <a:solidFill>
                          <a:srgbClr val="000000"/>
                        </a:solidFill>
                        <a:effectLst/>
                        <a:latin typeface="Calibri" panose="020F0502020204030204" pitchFamily="34" charset="0"/>
                      </a:endParaRPr>
                    </a:p>
                  </a:txBody>
                  <a:tcPr marL="36000" marR="36000" marT="36000" marB="36000"/>
                </a:tc>
                <a:tc>
                  <a:txBody>
                    <a:bodyPr/>
                    <a:lstStyle/>
                    <a:p>
                      <a:pPr algn="l" fontAlgn="b"/>
                      <a:r>
                        <a:rPr lang="en-US" sz="1400" b="0" u="none" strike="noStrike" kern="1200" dirty="0">
                          <a:solidFill>
                            <a:srgbClr val="000000"/>
                          </a:solidFill>
                          <a:effectLst/>
                          <a:latin typeface="+mn-lt"/>
                          <a:ea typeface="+mn-ea"/>
                          <a:cs typeface="+mn-cs"/>
                        </a:rPr>
                        <a:t>Common basis for identity criteria</a:t>
                      </a:r>
                    </a:p>
                  </a:txBody>
                  <a:tcPr marL="36000" marR="36000" marT="36000" marB="36000">
                    <a:solidFill>
                      <a:schemeClr val="bg1">
                        <a:lumMod val="75000"/>
                      </a:schemeClr>
                    </a:solidFill>
                  </a:tcPr>
                </a:tc>
                <a:tc>
                  <a:txBody>
                    <a:bodyPr/>
                    <a:lstStyle/>
                    <a:p>
                      <a:pPr algn="l" fontAlgn="b"/>
                      <a:r>
                        <a:rPr lang="en-US" sz="1400" b="0" u="none" strike="noStrike" dirty="0">
                          <a:solidFill>
                            <a:srgbClr val="000000"/>
                          </a:solidFill>
                          <a:effectLst/>
                        </a:rPr>
                        <a:t>Identity criteria arise through construction, with differences arising from the way they are constructed</a:t>
                      </a:r>
                      <a:endParaRPr lang="en-US" sz="1400" b="0" i="0" u="none" strike="noStrike" dirty="0">
                        <a:solidFill>
                          <a:srgbClr val="000000"/>
                        </a:solidFill>
                        <a:effectLst/>
                        <a:latin typeface="Calibri" panose="020F0502020204030204" pitchFamily="34" charset="0"/>
                      </a:endParaRPr>
                    </a:p>
                  </a:txBody>
                  <a:tcPr marL="36000" marR="36000" marT="36000" marB="36000"/>
                </a:tc>
                <a:tc>
                  <a:txBody>
                    <a:bodyPr/>
                    <a:lstStyle/>
                    <a:p>
                      <a:pPr marL="0" algn="l" defTabSz="914400" rtl="0" eaLnBrk="1" fontAlgn="b" latinLnBrk="0" hangingPunct="1"/>
                      <a:r>
                        <a:rPr lang="en-GB" sz="1400" b="0" u="none" strike="noStrike" kern="1200" dirty="0">
                          <a:solidFill>
                            <a:srgbClr val="000000"/>
                          </a:solidFill>
                          <a:effectLst/>
                          <a:latin typeface="+mn-lt"/>
                          <a:ea typeface="+mn-ea"/>
                          <a:cs typeface="+mn-cs"/>
                        </a:rPr>
                        <a:t>Parsimony (Reduction)</a:t>
                      </a:r>
                    </a:p>
                  </a:txBody>
                  <a:tcPr marL="36000" marR="36000" marT="36000" marB="36000">
                    <a:solidFill>
                      <a:schemeClr val="bg1">
                        <a:lumMod val="65000"/>
                      </a:schemeClr>
                    </a:solidFill>
                  </a:tcPr>
                </a:tc>
                <a:tc>
                  <a:txBody>
                    <a:bodyPr/>
                    <a:lstStyle/>
                    <a:p>
                      <a:pPr algn="l" fontAlgn="b"/>
                      <a:r>
                        <a:rPr lang="en-US" sz="1400" b="0" u="none" strike="noStrike" dirty="0">
                          <a:solidFill>
                            <a:srgbClr val="000000"/>
                          </a:solidFill>
                          <a:effectLst/>
                        </a:rPr>
                        <a:t>Built from a small set of fundamental objects</a:t>
                      </a:r>
                      <a:endParaRPr lang="en-US" sz="1400" b="0" i="0" u="none" strike="noStrike" dirty="0">
                        <a:solidFill>
                          <a:srgbClr val="000000"/>
                        </a:solidFill>
                        <a:effectLst/>
                        <a:latin typeface="Calibri" panose="020F0502020204030204" pitchFamily="34" charset="0"/>
                      </a:endParaRPr>
                    </a:p>
                  </a:txBody>
                  <a:tcPr marL="36000" marR="36000" marT="36000" marB="36000"/>
                </a:tc>
                <a:extLst>
                  <a:ext uri="{0D108BD9-81ED-4DB2-BD59-A6C34878D82A}">
                    <a16:rowId xmlns:a16="http://schemas.microsoft.com/office/drawing/2014/main" val="3731152286"/>
                  </a:ext>
                </a:extLst>
              </a:tr>
              <a:tr h="898050">
                <a:tc>
                  <a:txBody>
                    <a:bodyPr/>
                    <a:lstStyle/>
                    <a:p>
                      <a:pPr algn="l" fontAlgn="b"/>
                      <a:r>
                        <a:rPr lang="en-GB" sz="1400" b="0" u="none" strike="noStrike" dirty="0">
                          <a:solidFill>
                            <a:srgbClr val="000000"/>
                          </a:solidFill>
                          <a:effectLst/>
                        </a:rPr>
                        <a:t>Common identity criteria</a:t>
                      </a:r>
                      <a:endParaRPr lang="en-GB" sz="1400" b="0" i="0" u="none" strike="noStrike" dirty="0">
                        <a:solidFill>
                          <a:srgbClr val="000000"/>
                        </a:solidFill>
                        <a:effectLst/>
                        <a:latin typeface="Calibri" panose="020F0502020204030204" pitchFamily="34" charset="0"/>
                      </a:endParaRPr>
                    </a:p>
                  </a:txBody>
                  <a:tcPr marL="36000" marR="36000" marT="36000" marB="36000">
                    <a:solidFill>
                      <a:schemeClr val="bg1">
                        <a:lumMod val="75000"/>
                      </a:schemeClr>
                    </a:solidFill>
                  </a:tcPr>
                </a:tc>
                <a:tc>
                  <a:txBody>
                    <a:bodyPr/>
                    <a:lstStyle/>
                    <a:p>
                      <a:pPr algn="l" fontAlgn="b"/>
                      <a:r>
                        <a:rPr lang="en-US" sz="1400" b="0" u="none" strike="noStrike" dirty="0">
                          <a:solidFill>
                            <a:srgbClr val="000000"/>
                          </a:solidFill>
                          <a:effectLst/>
                        </a:rPr>
                        <a:t>It also determines the identity criteria (extensional based on the type of constructor and its input)</a:t>
                      </a:r>
                      <a:endParaRPr lang="en-US" sz="1400" b="0" i="0" u="none" strike="noStrike" dirty="0">
                        <a:solidFill>
                          <a:srgbClr val="000000"/>
                        </a:solidFill>
                        <a:effectLst/>
                        <a:latin typeface="Calibri" panose="020F0502020204030204" pitchFamily="34" charset="0"/>
                      </a:endParaRPr>
                    </a:p>
                  </a:txBody>
                  <a:tcPr marL="36000" marR="36000" marT="36000" marB="36000"/>
                </a:tc>
                <a:tc>
                  <a:txBody>
                    <a:bodyPr/>
                    <a:lstStyle/>
                    <a:p>
                      <a:pPr algn="l" fontAlgn="b"/>
                      <a:r>
                        <a:rPr lang="en-US" sz="1400" b="0" u="none" strike="noStrike" kern="1200" dirty="0">
                          <a:solidFill>
                            <a:srgbClr val="000000"/>
                          </a:solidFill>
                          <a:effectLst/>
                          <a:latin typeface="+mn-lt"/>
                          <a:ea typeface="+mn-ea"/>
                          <a:cs typeface="+mn-cs"/>
                        </a:rPr>
                        <a:t>Uniform commonalities and differences</a:t>
                      </a:r>
                    </a:p>
                  </a:txBody>
                  <a:tcPr marL="36000" marR="36000" marT="36000" marB="36000">
                    <a:solidFill>
                      <a:schemeClr val="bg1">
                        <a:lumMod val="75000"/>
                      </a:schemeClr>
                    </a:solidFill>
                  </a:tcPr>
                </a:tc>
                <a:tc>
                  <a:txBody>
                    <a:bodyPr/>
                    <a:lstStyle/>
                    <a:p>
                      <a:pPr algn="l" fontAlgn="b"/>
                      <a:r>
                        <a:rPr lang="en-US" sz="1400" b="0" u="none" strike="noStrike" dirty="0">
                          <a:solidFill>
                            <a:srgbClr val="000000"/>
                          </a:solidFill>
                          <a:effectLst/>
                        </a:rPr>
                        <a:t>Commonalities and differences between categories captured by features of the underlying constructors</a:t>
                      </a:r>
                      <a:endParaRPr lang="en-US" sz="1400" b="0" i="0" u="none" strike="noStrike" dirty="0">
                        <a:solidFill>
                          <a:srgbClr val="000000"/>
                        </a:solidFill>
                        <a:effectLst/>
                        <a:latin typeface="Calibri" panose="020F0502020204030204" pitchFamily="34" charset="0"/>
                      </a:endParaRPr>
                    </a:p>
                  </a:txBody>
                  <a:tcPr marL="36000" marR="36000" marT="36000" marB="36000"/>
                </a:tc>
                <a:tc>
                  <a:txBody>
                    <a:bodyPr/>
                    <a:lstStyle/>
                    <a:p>
                      <a:pPr marL="0" algn="l" defTabSz="914400" rtl="0" eaLnBrk="1" fontAlgn="b" latinLnBrk="0" hangingPunct="1"/>
                      <a:r>
                        <a:rPr lang="en-GB" sz="1400" b="0" u="none" strike="noStrike" kern="1200" dirty="0">
                          <a:solidFill>
                            <a:srgbClr val="000000"/>
                          </a:solidFill>
                          <a:effectLst/>
                          <a:latin typeface="+mn-lt"/>
                          <a:ea typeface="+mn-ea"/>
                          <a:cs typeface="+mn-cs"/>
                        </a:rPr>
                        <a:t>Consistency</a:t>
                      </a:r>
                    </a:p>
                  </a:txBody>
                  <a:tcPr marL="36000" marR="36000" marT="36000" marB="36000">
                    <a:solidFill>
                      <a:schemeClr val="bg1">
                        <a:lumMod val="65000"/>
                      </a:schemeClr>
                    </a:solidFill>
                  </a:tcPr>
                </a:tc>
                <a:tc>
                  <a:txBody>
                    <a:bodyPr/>
                    <a:lstStyle/>
                    <a:p>
                      <a:pPr algn="l" fontAlgn="b"/>
                      <a:r>
                        <a:rPr lang="en-US" sz="1400" b="0" u="none" strike="noStrike" dirty="0">
                          <a:solidFill>
                            <a:srgbClr val="000000"/>
                          </a:solidFill>
                          <a:effectLst/>
                        </a:rPr>
                        <a:t>Construction can be a basis for consistency</a:t>
                      </a:r>
                      <a:endParaRPr lang="en-US" sz="1400" b="0" i="0" u="none" strike="noStrike" dirty="0">
                        <a:solidFill>
                          <a:srgbClr val="000000"/>
                        </a:solidFill>
                        <a:effectLst/>
                        <a:latin typeface="Calibri" panose="020F0502020204030204" pitchFamily="34" charset="0"/>
                      </a:endParaRPr>
                    </a:p>
                  </a:txBody>
                  <a:tcPr marL="36000" marR="36000" marT="36000" marB="36000"/>
                </a:tc>
                <a:extLst>
                  <a:ext uri="{0D108BD9-81ED-4DB2-BD59-A6C34878D82A}">
                    <a16:rowId xmlns:a16="http://schemas.microsoft.com/office/drawing/2014/main" val="650992973"/>
                  </a:ext>
                </a:extLst>
              </a:tr>
            </a:tbl>
          </a:graphicData>
        </a:graphic>
      </p:graphicFrame>
      <p:sp>
        <p:nvSpPr>
          <p:cNvPr id="2" name="Slide Number Placeholder 1">
            <a:extLst>
              <a:ext uri="{FF2B5EF4-FFF2-40B4-BE49-F238E27FC236}">
                <a16:creationId xmlns:a16="http://schemas.microsoft.com/office/drawing/2014/main" id="{588F4A32-F7E8-88BC-32FC-32C9A642661E}"/>
              </a:ext>
            </a:extLst>
          </p:cNvPr>
          <p:cNvSpPr>
            <a:spLocks noGrp="1"/>
          </p:cNvSpPr>
          <p:nvPr>
            <p:ph type="sldNum" sz="quarter" idx="14"/>
          </p:nvPr>
        </p:nvSpPr>
        <p:spPr>
          <a:xfrm>
            <a:off x="10992545" y="6529214"/>
            <a:ext cx="1171972" cy="284162"/>
          </a:xfrm>
        </p:spPr>
        <p:txBody>
          <a:bodyPr/>
          <a:lstStyle/>
          <a:p>
            <a:fld id="{4D9EAF17-5F3E-4553-850F-AD90E86964A6}" type="slidenum">
              <a:rPr lang="en-GB" smtClean="0"/>
              <a:pPr/>
              <a:t>55</a:t>
            </a:fld>
            <a:endParaRPr lang="en-GB"/>
          </a:p>
        </p:txBody>
      </p:sp>
      <p:sp>
        <p:nvSpPr>
          <p:cNvPr id="4" name="TextBox 3">
            <a:extLst>
              <a:ext uri="{FF2B5EF4-FFF2-40B4-BE49-F238E27FC236}">
                <a16:creationId xmlns:a16="http://schemas.microsoft.com/office/drawing/2014/main" id="{096B4E12-FD44-0E4E-787A-5DB779252818}"/>
              </a:ext>
            </a:extLst>
          </p:cNvPr>
          <p:cNvSpPr txBox="1"/>
          <p:nvPr/>
        </p:nvSpPr>
        <p:spPr>
          <a:xfrm>
            <a:off x="781050" y="5479442"/>
            <a:ext cx="9244262" cy="307777"/>
          </a:xfrm>
          <a:prstGeom prst="rect">
            <a:avLst/>
          </a:prstGeom>
          <a:noFill/>
        </p:spPr>
        <p:txBody>
          <a:bodyPr wrap="none" rtlCol="0">
            <a:spAutoFit/>
          </a:bodyPr>
          <a:lstStyle/>
          <a:p>
            <a:r>
              <a:rPr lang="en-GB" sz="1400" dirty="0"/>
              <a:t>See: </a:t>
            </a:r>
            <a:r>
              <a:rPr lang="en-US" sz="1400" i="1" dirty="0"/>
              <a:t>Core Constructional Ontology: The Foundation for the Top-Level Ontology of the Information Management Framework</a:t>
            </a:r>
            <a:r>
              <a:rPr lang="en-GB" sz="1400" dirty="0"/>
              <a:t> </a:t>
            </a:r>
          </a:p>
        </p:txBody>
      </p:sp>
    </p:spTree>
    <p:extLst>
      <p:ext uri="{BB962C8B-B14F-4D97-AF65-F5344CB8AC3E}">
        <p14:creationId xmlns:p14="http://schemas.microsoft.com/office/powerpoint/2010/main" val="24625728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F6CCB-FDAC-70C3-ACA2-FA4B1C1804E3}"/>
              </a:ext>
            </a:extLst>
          </p:cNvPr>
          <p:cNvSpPr>
            <a:spLocks noGrp="1"/>
          </p:cNvSpPr>
          <p:nvPr>
            <p:ph type="ctrTitle"/>
          </p:nvPr>
        </p:nvSpPr>
        <p:spPr/>
        <p:txBody>
          <a:bodyPr/>
          <a:lstStyle/>
          <a:p>
            <a:r>
              <a:rPr lang="en-GB" dirty="0"/>
              <a:t>Ontological architecture</a:t>
            </a:r>
            <a:br>
              <a:rPr lang="en-GB" dirty="0"/>
            </a:br>
            <a:r>
              <a:rPr lang="en-GB" dirty="0"/>
              <a:t> – as bricks in a wall</a:t>
            </a:r>
          </a:p>
        </p:txBody>
      </p:sp>
      <p:sp>
        <p:nvSpPr>
          <p:cNvPr id="3" name="Subtitle 2">
            <a:extLst>
              <a:ext uri="{FF2B5EF4-FFF2-40B4-BE49-F238E27FC236}">
                <a16:creationId xmlns:a16="http://schemas.microsoft.com/office/drawing/2014/main" id="{748C2DD0-8DBC-B7B8-88D4-17F77422B7C0}"/>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480177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08BE3-28A9-04B6-65DB-F3913FA0560A}"/>
              </a:ext>
            </a:extLst>
          </p:cNvPr>
          <p:cNvSpPr>
            <a:spLocks noGrp="1"/>
          </p:cNvSpPr>
          <p:nvPr>
            <p:ph type="title"/>
          </p:nvPr>
        </p:nvSpPr>
        <p:spPr/>
        <p:txBody>
          <a:bodyPr/>
          <a:lstStyle/>
          <a:p>
            <a:r>
              <a:rPr lang="en-GB" dirty="0"/>
              <a:t>Key points</a:t>
            </a:r>
          </a:p>
        </p:txBody>
      </p:sp>
      <p:sp>
        <p:nvSpPr>
          <p:cNvPr id="4" name="Content Placeholder 3">
            <a:extLst>
              <a:ext uri="{FF2B5EF4-FFF2-40B4-BE49-F238E27FC236}">
                <a16:creationId xmlns:a16="http://schemas.microsoft.com/office/drawing/2014/main" id="{7ACE3459-007C-9ACD-ED65-CC02327530AC}"/>
              </a:ext>
            </a:extLst>
          </p:cNvPr>
          <p:cNvSpPr>
            <a:spLocks noGrp="1"/>
          </p:cNvSpPr>
          <p:nvPr>
            <p:ph sz="quarter" idx="13"/>
          </p:nvPr>
        </p:nvSpPr>
        <p:spPr/>
        <p:txBody>
          <a:bodyPr/>
          <a:lstStyle/>
          <a:p>
            <a:r>
              <a:rPr lang="en-GB" dirty="0"/>
              <a:t>Propose the BORO TLO deals with formal structures</a:t>
            </a:r>
          </a:p>
          <a:p>
            <a:pPr lvl="1"/>
            <a:r>
              <a:rPr lang="en-GB" dirty="0"/>
              <a:t>such as topological/metric structures</a:t>
            </a:r>
          </a:p>
        </p:txBody>
      </p:sp>
      <p:sp>
        <p:nvSpPr>
          <p:cNvPr id="3" name="Slide Number Placeholder 2">
            <a:extLst>
              <a:ext uri="{FF2B5EF4-FFF2-40B4-BE49-F238E27FC236}">
                <a16:creationId xmlns:a16="http://schemas.microsoft.com/office/drawing/2014/main" id="{46C1F95C-A00D-1DA6-FA57-7B9B3E9F9414}"/>
              </a:ext>
            </a:extLst>
          </p:cNvPr>
          <p:cNvSpPr>
            <a:spLocks noGrp="1"/>
          </p:cNvSpPr>
          <p:nvPr>
            <p:ph type="sldNum" sz="quarter" idx="14"/>
          </p:nvPr>
        </p:nvSpPr>
        <p:spPr/>
        <p:txBody>
          <a:bodyPr/>
          <a:lstStyle/>
          <a:p>
            <a:pPr>
              <a:defRPr/>
            </a:pPr>
            <a:fld id="{5BB4BE56-62DA-4504-B58B-A51906D16A6E}" type="slidenum">
              <a:rPr lang="en-GB" smtClean="0"/>
              <a:pPr>
                <a:defRPr/>
              </a:pPr>
              <a:t>57</a:t>
            </a:fld>
            <a:endParaRPr lang="en-GB" dirty="0"/>
          </a:p>
        </p:txBody>
      </p:sp>
    </p:spTree>
    <p:extLst>
      <p:ext uri="{BB962C8B-B14F-4D97-AF65-F5344CB8AC3E}">
        <p14:creationId xmlns:p14="http://schemas.microsoft.com/office/powerpoint/2010/main" val="23646267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18E90D-C8CC-35C5-27B9-2CEC5B75A495}"/>
              </a:ext>
            </a:extLst>
          </p:cNvPr>
          <p:cNvPicPr>
            <a:picLocks noChangeAspect="1"/>
          </p:cNvPicPr>
          <p:nvPr/>
        </p:nvPicPr>
        <p:blipFill>
          <a:blip r:embed="rId2"/>
          <a:stretch>
            <a:fillRect/>
          </a:stretch>
        </p:blipFill>
        <p:spPr>
          <a:xfrm>
            <a:off x="3153244" y="1746093"/>
            <a:ext cx="5270320" cy="2715622"/>
          </a:xfrm>
          <a:prstGeom prst="rect">
            <a:avLst/>
          </a:prstGeom>
        </p:spPr>
      </p:pic>
      <p:sp>
        <p:nvSpPr>
          <p:cNvPr id="2" name="Title 1">
            <a:extLst>
              <a:ext uri="{FF2B5EF4-FFF2-40B4-BE49-F238E27FC236}">
                <a16:creationId xmlns:a16="http://schemas.microsoft.com/office/drawing/2014/main" id="{F2C2D9DC-E066-4B15-9134-F2CB602E019F}"/>
              </a:ext>
            </a:extLst>
          </p:cNvPr>
          <p:cNvSpPr>
            <a:spLocks noGrp="1"/>
          </p:cNvSpPr>
          <p:nvPr>
            <p:ph type="title"/>
          </p:nvPr>
        </p:nvSpPr>
        <p:spPr/>
        <p:txBody>
          <a:bodyPr>
            <a:normAutofit/>
          </a:bodyPr>
          <a:lstStyle/>
          <a:p>
            <a:r>
              <a:rPr lang="en-GB" dirty="0"/>
              <a:t>The data sections’ data components</a:t>
            </a:r>
          </a:p>
        </p:txBody>
      </p:sp>
      <p:sp>
        <p:nvSpPr>
          <p:cNvPr id="14" name="TextBox 13">
            <a:extLst>
              <a:ext uri="{FF2B5EF4-FFF2-40B4-BE49-F238E27FC236}">
                <a16:creationId xmlns:a16="http://schemas.microsoft.com/office/drawing/2014/main" id="{160179F3-76F8-4370-AB6E-BC6F82796220}"/>
              </a:ext>
            </a:extLst>
          </p:cNvPr>
          <p:cNvSpPr txBox="1"/>
          <p:nvPr/>
        </p:nvSpPr>
        <p:spPr>
          <a:xfrm>
            <a:off x="8485281" y="5972256"/>
            <a:ext cx="2191626" cy="738664"/>
          </a:xfrm>
          <a:prstGeom prst="rect">
            <a:avLst/>
          </a:prstGeom>
          <a:noFill/>
        </p:spPr>
        <p:txBody>
          <a:bodyPr wrap="none" rtlCol="0">
            <a:spAutoFit/>
          </a:bodyPr>
          <a:lstStyle/>
          <a:p>
            <a:r>
              <a:rPr lang="en-GB" sz="1050" dirty="0"/>
              <a:t>Note: Two types of data component:</a:t>
            </a:r>
          </a:p>
          <a:p>
            <a:pPr marL="342900" indent="-342900">
              <a:buFont typeface="+mj-lt"/>
              <a:buAutoNum type="arabicPeriod"/>
            </a:pPr>
            <a:r>
              <a:rPr lang="en-GB" sz="1050" dirty="0"/>
              <a:t>module</a:t>
            </a:r>
          </a:p>
          <a:p>
            <a:pPr marL="342900" indent="-342900">
              <a:buFont typeface="+mj-lt"/>
              <a:buAutoNum type="arabicPeriod"/>
            </a:pPr>
            <a:r>
              <a:rPr lang="en-GB" sz="1050" dirty="0"/>
              <a:t>mortar</a:t>
            </a:r>
          </a:p>
          <a:p>
            <a:r>
              <a:rPr lang="en-GB" sz="1050" i="1" dirty="0"/>
              <a:t>(to be explained later )</a:t>
            </a:r>
          </a:p>
        </p:txBody>
      </p:sp>
      <p:pic>
        <p:nvPicPr>
          <p:cNvPr id="10" name="Picture 9">
            <a:extLst>
              <a:ext uri="{FF2B5EF4-FFF2-40B4-BE49-F238E27FC236}">
                <a16:creationId xmlns:a16="http://schemas.microsoft.com/office/drawing/2014/main" id="{94718A65-1136-8AE4-67E5-02FCA7ACAEAF}"/>
              </a:ext>
            </a:extLst>
          </p:cNvPr>
          <p:cNvPicPr>
            <a:picLocks noChangeAspect="1"/>
          </p:cNvPicPr>
          <p:nvPr/>
        </p:nvPicPr>
        <p:blipFill>
          <a:blip r:embed="rId3"/>
          <a:stretch>
            <a:fillRect/>
          </a:stretch>
        </p:blipFill>
        <p:spPr>
          <a:xfrm>
            <a:off x="3361235" y="4502055"/>
            <a:ext cx="4757529" cy="1990820"/>
          </a:xfrm>
          <a:prstGeom prst="rect">
            <a:avLst/>
          </a:prstGeom>
        </p:spPr>
      </p:pic>
      <p:sp>
        <p:nvSpPr>
          <p:cNvPr id="9" name="Callout: Line with Accent Bar 8">
            <a:extLst>
              <a:ext uri="{FF2B5EF4-FFF2-40B4-BE49-F238E27FC236}">
                <a16:creationId xmlns:a16="http://schemas.microsoft.com/office/drawing/2014/main" id="{73777B65-BF1E-1E25-A186-6738906CAC15}"/>
              </a:ext>
            </a:extLst>
          </p:cNvPr>
          <p:cNvSpPr/>
          <p:nvPr/>
        </p:nvSpPr>
        <p:spPr>
          <a:xfrm>
            <a:off x="9048328" y="1877486"/>
            <a:ext cx="2368189" cy="1226418"/>
          </a:xfrm>
          <a:prstGeom prst="accentCallout1">
            <a:avLst>
              <a:gd name="adj1" fmla="val 22643"/>
              <a:gd name="adj2" fmla="val -4867"/>
              <a:gd name="adj3" fmla="val 38598"/>
              <a:gd name="adj4" fmla="val -35463"/>
            </a:avLst>
          </a:prstGeom>
          <a:ln w="19050"/>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solidFill>
                  <a:schemeClr val="tx1">
                    <a:lumMod val="50000"/>
                    <a:lumOff val="50000"/>
                  </a:schemeClr>
                </a:solidFill>
              </a:rPr>
              <a:t>Four-dimensional space-time emerges in the final component</a:t>
            </a:r>
          </a:p>
        </p:txBody>
      </p:sp>
      <p:sp>
        <p:nvSpPr>
          <p:cNvPr id="11" name="Arrow: Up 10">
            <a:extLst>
              <a:ext uri="{FF2B5EF4-FFF2-40B4-BE49-F238E27FC236}">
                <a16:creationId xmlns:a16="http://schemas.microsoft.com/office/drawing/2014/main" id="{343603A5-068D-D4C0-1DF5-605A86D7E9CB}"/>
              </a:ext>
            </a:extLst>
          </p:cNvPr>
          <p:cNvSpPr/>
          <p:nvPr/>
        </p:nvSpPr>
        <p:spPr>
          <a:xfrm rot="10800000">
            <a:off x="5652655" y="4429496"/>
            <a:ext cx="264398" cy="367030"/>
          </a:xfrm>
          <a:prstGeom prst="upArrow">
            <a:avLst>
              <a:gd name="adj1" fmla="val 50000"/>
              <a:gd name="adj2" fmla="val 4697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D70B5F95-F887-ED90-83F9-6C6DDAF11F3B}"/>
              </a:ext>
            </a:extLst>
          </p:cNvPr>
          <p:cNvSpPr>
            <a:spLocks noGrp="1"/>
          </p:cNvSpPr>
          <p:nvPr>
            <p:ph type="sldNum" sz="quarter" idx="10"/>
          </p:nvPr>
        </p:nvSpPr>
        <p:spPr/>
        <p:txBody>
          <a:bodyPr/>
          <a:lstStyle/>
          <a:p>
            <a:pPr>
              <a:defRPr/>
            </a:pPr>
            <a:fld id="{5BB4BE56-62DA-4504-B58B-A51906D16A6E}" type="slidenum">
              <a:rPr lang="en-GB" smtClean="0"/>
              <a:pPr>
                <a:defRPr/>
              </a:pPr>
              <a:t>58</a:t>
            </a:fld>
            <a:endParaRPr lang="en-GB" dirty="0"/>
          </a:p>
        </p:txBody>
      </p:sp>
    </p:spTree>
    <p:extLst>
      <p:ext uri="{BB962C8B-B14F-4D97-AF65-F5344CB8AC3E}">
        <p14:creationId xmlns:p14="http://schemas.microsoft.com/office/powerpoint/2010/main" val="3064513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5658A281-7AEC-06BF-C67C-596A539A49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530" y="1323788"/>
            <a:ext cx="9585090" cy="4936464"/>
          </a:xfrm>
          <a:prstGeom prst="rect">
            <a:avLst/>
          </a:prstGeom>
        </p:spPr>
      </p:pic>
      <p:sp>
        <p:nvSpPr>
          <p:cNvPr id="29" name="Rectangle 28">
            <a:extLst>
              <a:ext uri="{FF2B5EF4-FFF2-40B4-BE49-F238E27FC236}">
                <a16:creationId xmlns:a16="http://schemas.microsoft.com/office/drawing/2014/main" id="{C94D18B5-5CC5-E226-0B7F-B978EF03C697}"/>
              </a:ext>
            </a:extLst>
          </p:cNvPr>
          <p:cNvSpPr/>
          <p:nvPr/>
        </p:nvSpPr>
        <p:spPr>
          <a:xfrm>
            <a:off x="1479467" y="2132856"/>
            <a:ext cx="9233065" cy="396624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667ED68-6824-4DE3-84AB-3B3100770F45}"/>
              </a:ext>
            </a:extLst>
          </p:cNvPr>
          <p:cNvSpPr>
            <a:spLocks noGrp="1"/>
          </p:cNvSpPr>
          <p:nvPr>
            <p:ph type="title"/>
          </p:nvPr>
        </p:nvSpPr>
        <p:spPr/>
        <p:txBody>
          <a:bodyPr/>
          <a:lstStyle/>
          <a:p>
            <a:r>
              <a:rPr lang="en-GB" dirty="0"/>
              <a:t>TLO components</a:t>
            </a:r>
          </a:p>
        </p:txBody>
      </p:sp>
      <p:sp>
        <p:nvSpPr>
          <p:cNvPr id="5" name="Callout: Line with Accent Bar 4">
            <a:extLst>
              <a:ext uri="{FF2B5EF4-FFF2-40B4-BE49-F238E27FC236}">
                <a16:creationId xmlns:a16="http://schemas.microsoft.com/office/drawing/2014/main" id="{46511930-9814-470C-986D-9613B71196F6}"/>
              </a:ext>
            </a:extLst>
          </p:cNvPr>
          <p:cNvSpPr/>
          <p:nvPr/>
        </p:nvSpPr>
        <p:spPr>
          <a:xfrm>
            <a:off x="4511825" y="1192107"/>
            <a:ext cx="2664296" cy="666174"/>
          </a:xfrm>
          <a:prstGeom prst="accentCallout1">
            <a:avLst>
              <a:gd name="adj1" fmla="val 22049"/>
              <a:gd name="adj2" fmla="val 106702"/>
              <a:gd name="adj3" fmla="val 148226"/>
              <a:gd name="adj4" fmla="val 144864"/>
            </a:avLst>
          </a:prstGeom>
          <a:ln w="19050"/>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600" dirty="0">
                <a:solidFill>
                  <a:schemeClr val="bg1">
                    <a:lumMod val="50000"/>
                  </a:schemeClr>
                </a:solidFill>
              </a:rPr>
              <a:t>four-dimensional space-time emerges</a:t>
            </a:r>
          </a:p>
        </p:txBody>
      </p:sp>
      <p:sp>
        <p:nvSpPr>
          <p:cNvPr id="6" name="TextBox 5">
            <a:extLst>
              <a:ext uri="{FF2B5EF4-FFF2-40B4-BE49-F238E27FC236}">
                <a16:creationId xmlns:a16="http://schemas.microsoft.com/office/drawing/2014/main" id="{ABCC6B71-FAD3-5DC1-6A83-2D6B126031F9}"/>
              </a:ext>
            </a:extLst>
          </p:cNvPr>
          <p:cNvSpPr txBox="1"/>
          <p:nvPr/>
        </p:nvSpPr>
        <p:spPr>
          <a:xfrm>
            <a:off x="9233295" y="5391827"/>
            <a:ext cx="579133" cy="276999"/>
          </a:xfrm>
          <a:prstGeom prst="rect">
            <a:avLst/>
          </a:prstGeom>
          <a:noFill/>
        </p:spPr>
        <p:txBody>
          <a:bodyPr wrap="none" lIns="0" tIns="0" rIns="0" bIns="0" rtlCol="0">
            <a:spAutoFit/>
          </a:bodyPr>
          <a:lstStyle/>
          <a:p>
            <a:r>
              <a:rPr lang="en-GB" dirty="0">
                <a:solidFill>
                  <a:schemeClr val="accent2">
                    <a:lumMod val="75000"/>
                  </a:schemeClr>
                </a:solidFill>
                <a:effectLst>
                  <a:outerShdw blurRad="38100" dist="38100" dir="2700000" algn="tl">
                    <a:srgbClr val="000000">
                      <a:alpha val="43137"/>
                    </a:srgbClr>
                  </a:outerShdw>
                </a:effectLst>
              </a:rPr>
              <a:t>atoms</a:t>
            </a:r>
          </a:p>
        </p:txBody>
      </p:sp>
      <p:sp>
        <p:nvSpPr>
          <p:cNvPr id="8" name="TextBox 7">
            <a:extLst>
              <a:ext uri="{FF2B5EF4-FFF2-40B4-BE49-F238E27FC236}">
                <a16:creationId xmlns:a16="http://schemas.microsoft.com/office/drawing/2014/main" id="{9992A5D2-E258-F76B-3509-F584E9B71461}"/>
              </a:ext>
            </a:extLst>
          </p:cNvPr>
          <p:cNvSpPr txBox="1"/>
          <p:nvPr/>
        </p:nvSpPr>
        <p:spPr>
          <a:xfrm>
            <a:off x="5574909" y="5822102"/>
            <a:ext cx="1048044" cy="276999"/>
          </a:xfrm>
          <a:prstGeom prst="rect">
            <a:avLst/>
          </a:prstGeom>
          <a:noFill/>
        </p:spPr>
        <p:txBody>
          <a:bodyPr wrap="none" lIns="0" tIns="0" rIns="0" bIns="0" rtlCol="0">
            <a:spAutoFit/>
          </a:bodyPr>
          <a:lstStyle/>
          <a:p>
            <a:r>
              <a:rPr lang="en-GB" dirty="0">
                <a:solidFill>
                  <a:schemeClr val="accent2">
                    <a:lumMod val="75000"/>
                  </a:schemeClr>
                </a:solidFill>
                <a:effectLst>
                  <a:outerShdw blurRad="38100" dist="38100" dir="2700000" algn="tl">
                    <a:srgbClr val="000000">
                      <a:alpha val="43137"/>
                    </a:srgbClr>
                  </a:outerShdw>
                </a:effectLst>
              </a:rPr>
              <a:t>connection</a:t>
            </a:r>
          </a:p>
        </p:txBody>
      </p:sp>
      <p:sp>
        <p:nvSpPr>
          <p:cNvPr id="9" name="TextBox 8">
            <a:extLst>
              <a:ext uri="{FF2B5EF4-FFF2-40B4-BE49-F238E27FC236}">
                <a16:creationId xmlns:a16="http://schemas.microsoft.com/office/drawing/2014/main" id="{B227CA9F-BA5E-83A4-BA54-B0E811A8A327}"/>
              </a:ext>
            </a:extLst>
          </p:cNvPr>
          <p:cNvSpPr txBox="1"/>
          <p:nvPr/>
        </p:nvSpPr>
        <p:spPr>
          <a:xfrm>
            <a:off x="5406241" y="5391828"/>
            <a:ext cx="1385379" cy="276999"/>
          </a:xfrm>
          <a:prstGeom prst="rect">
            <a:avLst/>
          </a:prstGeom>
          <a:noFill/>
        </p:spPr>
        <p:txBody>
          <a:bodyPr wrap="none" lIns="0" tIns="0" rIns="0" bIns="0" rtlCol="0">
            <a:spAutoFit/>
          </a:bodyPr>
          <a:lstStyle/>
          <a:p>
            <a:r>
              <a:rPr lang="en-GB" dirty="0">
                <a:solidFill>
                  <a:schemeClr val="accent2">
                    <a:lumMod val="75000"/>
                  </a:schemeClr>
                </a:solidFill>
                <a:effectLst>
                  <a:outerShdw blurRad="38100" dist="38100" dir="2700000" algn="tl">
                    <a:srgbClr val="000000">
                      <a:alpha val="43137"/>
                    </a:srgbClr>
                  </a:outerShdw>
                </a:effectLst>
              </a:rPr>
              <a:t>self-connected</a:t>
            </a:r>
          </a:p>
        </p:txBody>
      </p:sp>
      <p:sp>
        <p:nvSpPr>
          <p:cNvPr id="10" name="TextBox 9">
            <a:extLst>
              <a:ext uri="{FF2B5EF4-FFF2-40B4-BE49-F238E27FC236}">
                <a16:creationId xmlns:a16="http://schemas.microsoft.com/office/drawing/2014/main" id="{8E0C8552-D1A6-C0AA-FCDC-BE574C23621C}"/>
              </a:ext>
            </a:extLst>
          </p:cNvPr>
          <p:cNvSpPr txBox="1"/>
          <p:nvPr/>
        </p:nvSpPr>
        <p:spPr>
          <a:xfrm>
            <a:off x="4025287" y="4696611"/>
            <a:ext cx="1135567" cy="276999"/>
          </a:xfrm>
          <a:prstGeom prst="rect">
            <a:avLst/>
          </a:prstGeom>
          <a:noFill/>
        </p:spPr>
        <p:txBody>
          <a:bodyPr wrap="none" lIns="0" tIns="0" rIns="0" bIns="0" rtlCol="0">
            <a:spAutoFit/>
          </a:bodyPr>
          <a:lstStyle/>
          <a:p>
            <a:r>
              <a:rPr lang="en-GB" dirty="0">
                <a:solidFill>
                  <a:schemeClr val="accent2">
                    <a:lumMod val="75000"/>
                  </a:schemeClr>
                </a:solidFill>
                <a:effectLst>
                  <a:outerShdw blurRad="38100" dist="38100" dir="2700000" algn="tl">
                    <a:srgbClr val="000000">
                      <a:alpha val="43137"/>
                    </a:srgbClr>
                  </a:outerShdw>
                </a:effectLst>
              </a:rPr>
              <a:t>before-after</a:t>
            </a:r>
          </a:p>
        </p:txBody>
      </p:sp>
      <p:sp>
        <p:nvSpPr>
          <p:cNvPr id="11" name="TextBox 10">
            <a:extLst>
              <a:ext uri="{FF2B5EF4-FFF2-40B4-BE49-F238E27FC236}">
                <a16:creationId xmlns:a16="http://schemas.microsoft.com/office/drawing/2014/main" id="{831F1278-7142-28FB-6C57-A3A848E74658}"/>
              </a:ext>
            </a:extLst>
          </p:cNvPr>
          <p:cNvSpPr txBox="1"/>
          <p:nvPr/>
        </p:nvSpPr>
        <p:spPr>
          <a:xfrm>
            <a:off x="2266796" y="4696611"/>
            <a:ext cx="629468" cy="276999"/>
          </a:xfrm>
          <a:prstGeom prst="rect">
            <a:avLst/>
          </a:prstGeom>
          <a:noFill/>
        </p:spPr>
        <p:txBody>
          <a:bodyPr wrap="none" lIns="0" tIns="0" rIns="0" bIns="0" rtlCol="0">
            <a:spAutoFit/>
          </a:bodyPr>
          <a:lstStyle/>
          <a:p>
            <a:r>
              <a:rPr lang="en-GB" dirty="0">
                <a:solidFill>
                  <a:schemeClr val="accent2">
                    <a:lumMod val="75000"/>
                  </a:schemeClr>
                </a:solidFill>
                <a:effectLst>
                  <a:outerShdw blurRad="38100" dist="38100" dir="2700000" algn="tl">
                    <a:srgbClr val="000000">
                      <a:alpha val="43137"/>
                    </a:srgbClr>
                  </a:outerShdw>
                </a:effectLst>
              </a:rPr>
              <a:t>worlds</a:t>
            </a:r>
          </a:p>
        </p:txBody>
      </p:sp>
      <p:cxnSp>
        <p:nvCxnSpPr>
          <p:cNvPr id="4" name="Straight Arrow Connector 3">
            <a:extLst>
              <a:ext uri="{FF2B5EF4-FFF2-40B4-BE49-F238E27FC236}">
                <a16:creationId xmlns:a16="http://schemas.microsoft.com/office/drawing/2014/main" id="{5CCD1537-A892-A22D-16CB-FB454D94F059}"/>
              </a:ext>
            </a:extLst>
          </p:cNvPr>
          <p:cNvCxnSpPr>
            <a:cxnSpLocks/>
            <a:stCxn id="6" idx="0"/>
            <a:endCxn id="35" idx="2"/>
          </p:cNvCxnSpPr>
          <p:nvPr/>
        </p:nvCxnSpPr>
        <p:spPr>
          <a:xfrm rot="16200000" flipV="1">
            <a:off x="9124240" y="4993204"/>
            <a:ext cx="422642" cy="374603"/>
          </a:xfrm>
          <a:prstGeom prst="bentConnector3">
            <a:avLst>
              <a:gd name="adj1" fmla="val 50000"/>
            </a:avLst>
          </a:prstGeom>
          <a:ln>
            <a:headEnd type="triangle" w="lg" len="lg"/>
            <a:tailEnd type="none" w="lg" len="lg"/>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75B6AB49-9E34-0B4D-CC33-5A2933F5479E}"/>
              </a:ext>
            </a:extLst>
          </p:cNvPr>
          <p:cNvCxnSpPr>
            <a:cxnSpLocks/>
            <a:stCxn id="9" idx="0"/>
            <a:endCxn id="12" idx="2"/>
          </p:cNvCxnSpPr>
          <p:nvPr/>
        </p:nvCxnSpPr>
        <p:spPr>
          <a:xfrm rot="5400000" flipH="1" flipV="1">
            <a:off x="7337564" y="3730553"/>
            <a:ext cx="422643" cy="2899909"/>
          </a:xfrm>
          <a:prstGeom prst="bentConnector3">
            <a:avLst>
              <a:gd name="adj1" fmla="val 50000"/>
            </a:avLst>
          </a:prstGeom>
          <a:ln>
            <a:headEnd type="triangle" w="lg" len="lg"/>
            <a:tailEnd type="none" w="lg" len="lg"/>
          </a:ln>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92B6BD51-67FD-D7CA-E92D-999F80D0127B}"/>
              </a:ext>
            </a:extLst>
          </p:cNvPr>
          <p:cNvSpPr txBox="1"/>
          <p:nvPr/>
        </p:nvSpPr>
        <p:spPr>
          <a:xfrm>
            <a:off x="5368987" y="3482752"/>
            <a:ext cx="972510" cy="276999"/>
          </a:xfrm>
          <a:prstGeom prst="rect">
            <a:avLst/>
          </a:prstGeom>
          <a:noFill/>
        </p:spPr>
        <p:txBody>
          <a:bodyPr wrap="none" lIns="0" tIns="0" rIns="0" bIns="0" rtlCol="0">
            <a:spAutoFit/>
          </a:bodyPr>
          <a:lstStyle/>
          <a:p>
            <a:r>
              <a:rPr lang="en-GB" dirty="0">
                <a:solidFill>
                  <a:schemeClr val="accent2">
                    <a:lumMod val="75000"/>
                  </a:schemeClr>
                </a:solidFill>
                <a:effectLst>
                  <a:outerShdw blurRad="38100" dist="38100" dir="2700000" algn="tl">
                    <a:srgbClr val="000000">
                      <a:alpha val="43137"/>
                    </a:srgbClr>
                  </a:outerShdw>
                </a:effectLst>
              </a:rPr>
              <a:t>worldlines</a:t>
            </a:r>
          </a:p>
        </p:txBody>
      </p:sp>
      <p:sp>
        <p:nvSpPr>
          <p:cNvPr id="21" name="TextBox 20">
            <a:extLst>
              <a:ext uri="{FF2B5EF4-FFF2-40B4-BE49-F238E27FC236}">
                <a16:creationId xmlns:a16="http://schemas.microsoft.com/office/drawing/2014/main" id="{CDC4510C-C1BA-F6A0-D28B-363E3A9D6547}"/>
              </a:ext>
            </a:extLst>
          </p:cNvPr>
          <p:cNvSpPr txBox="1"/>
          <p:nvPr/>
        </p:nvSpPr>
        <p:spPr>
          <a:xfrm>
            <a:off x="6111529" y="2787535"/>
            <a:ext cx="1185774" cy="276999"/>
          </a:xfrm>
          <a:prstGeom prst="rect">
            <a:avLst/>
          </a:prstGeom>
          <a:noFill/>
        </p:spPr>
        <p:txBody>
          <a:bodyPr wrap="none" lIns="0" tIns="0" rIns="0" bIns="0" rtlCol="0">
            <a:spAutoFit/>
          </a:bodyPr>
          <a:lstStyle/>
          <a:p>
            <a:r>
              <a:rPr lang="en-GB" dirty="0">
                <a:solidFill>
                  <a:schemeClr val="accent2">
                    <a:lumMod val="75000"/>
                  </a:schemeClr>
                </a:solidFill>
                <a:effectLst>
                  <a:outerShdw blurRad="38100" dist="38100" dir="2700000" algn="tl">
                    <a:srgbClr val="000000">
                      <a:alpha val="43137"/>
                    </a:srgbClr>
                  </a:outerShdw>
                </a:effectLst>
              </a:rPr>
              <a:t>worldframes</a:t>
            </a:r>
          </a:p>
        </p:txBody>
      </p:sp>
      <p:sp>
        <p:nvSpPr>
          <p:cNvPr id="22" name="TextBox 21">
            <a:extLst>
              <a:ext uri="{FF2B5EF4-FFF2-40B4-BE49-F238E27FC236}">
                <a16:creationId xmlns:a16="http://schemas.microsoft.com/office/drawing/2014/main" id="{169BD99C-15B5-F739-DBBE-CE49831E45C3}"/>
              </a:ext>
            </a:extLst>
          </p:cNvPr>
          <p:cNvSpPr txBox="1"/>
          <p:nvPr/>
        </p:nvSpPr>
        <p:spPr>
          <a:xfrm>
            <a:off x="8480528" y="2087894"/>
            <a:ext cx="1940724" cy="276999"/>
          </a:xfrm>
          <a:prstGeom prst="rect">
            <a:avLst/>
          </a:prstGeom>
          <a:noFill/>
        </p:spPr>
        <p:txBody>
          <a:bodyPr wrap="none" lIns="0" tIns="0" rIns="0" bIns="0" rtlCol="0">
            <a:spAutoFit/>
          </a:bodyPr>
          <a:lstStyle/>
          <a:p>
            <a:r>
              <a:rPr lang="en-GB" dirty="0">
                <a:solidFill>
                  <a:schemeClr val="accent2">
                    <a:lumMod val="75000"/>
                  </a:schemeClr>
                </a:solidFill>
                <a:effectLst>
                  <a:outerShdw blurRad="38100" dist="38100" dir="2700000" algn="tl">
                    <a:srgbClr val="000000">
                      <a:alpha val="43137"/>
                    </a:srgbClr>
                  </a:outerShdw>
                </a:effectLst>
              </a:rPr>
              <a:t>4D space-time world</a:t>
            </a:r>
          </a:p>
        </p:txBody>
      </p:sp>
      <p:sp>
        <p:nvSpPr>
          <p:cNvPr id="23" name="TextBox 22">
            <a:extLst>
              <a:ext uri="{FF2B5EF4-FFF2-40B4-BE49-F238E27FC236}">
                <a16:creationId xmlns:a16="http://schemas.microsoft.com/office/drawing/2014/main" id="{E0010A89-FFEE-13FA-4ACB-4F10710B35DD}"/>
              </a:ext>
            </a:extLst>
          </p:cNvPr>
          <p:cNvSpPr txBox="1"/>
          <p:nvPr/>
        </p:nvSpPr>
        <p:spPr>
          <a:xfrm>
            <a:off x="9148259" y="2787535"/>
            <a:ext cx="1000467" cy="276999"/>
          </a:xfrm>
          <a:prstGeom prst="rect">
            <a:avLst/>
          </a:prstGeom>
          <a:noFill/>
        </p:spPr>
        <p:txBody>
          <a:bodyPr wrap="none" lIns="0" tIns="0" rIns="0" bIns="0" rtlCol="0">
            <a:spAutoFit/>
          </a:bodyPr>
          <a:lstStyle/>
          <a:p>
            <a:r>
              <a:rPr lang="en-GB" dirty="0">
                <a:solidFill>
                  <a:schemeClr val="accent2">
                    <a:lumMod val="75000"/>
                  </a:schemeClr>
                </a:solidFill>
                <a:effectLst>
                  <a:outerShdw blurRad="38100" dist="38100" dir="2700000" algn="tl">
                    <a:srgbClr val="000000">
                      <a:alpha val="43137"/>
                    </a:srgbClr>
                  </a:outerShdw>
                </a:effectLst>
              </a:rPr>
              <a:t>4D regions</a:t>
            </a:r>
          </a:p>
        </p:txBody>
      </p:sp>
      <p:sp>
        <p:nvSpPr>
          <p:cNvPr id="24" name="TextBox 23">
            <a:extLst>
              <a:ext uri="{FF2B5EF4-FFF2-40B4-BE49-F238E27FC236}">
                <a16:creationId xmlns:a16="http://schemas.microsoft.com/office/drawing/2014/main" id="{F9EA9D1C-DC16-0A25-8F0F-0E5BBE54747B}"/>
              </a:ext>
            </a:extLst>
          </p:cNvPr>
          <p:cNvSpPr txBox="1"/>
          <p:nvPr/>
        </p:nvSpPr>
        <p:spPr>
          <a:xfrm>
            <a:off x="6658932" y="3482752"/>
            <a:ext cx="1624484" cy="276999"/>
          </a:xfrm>
          <a:prstGeom prst="rect">
            <a:avLst/>
          </a:prstGeom>
          <a:noFill/>
        </p:spPr>
        <p:txBody>
          <a:bodyPr wrap="none" lIns="0" tIns="0" rIns="0" bIns="0" rtlCol="0">
            <a:spAutoFit/>
          </a:bodyPr>
          <a:lstStyle/>
          <a:p>
            <a:r>
              <a:rPr lang="en-GB" dirty="0">
                <a:solidFill>
                  <a:schemeClr val="accent2">
                    <a:lumMod val="75000"/>
                  </a:schemeClr>
                </a:solidFill>
                <a:effectLst>
                  <a:outerShdw blurRad="38100" dist="38100" dir="2700000" algn="tl">
                    <a:srgbClr val="000000">
                      <a:alpha val="43137"/>
                    </a:srgbClr>
                  </a:outerShdw>
                </a:effectLst>
              </a:rPr>
              <a:t>congruent curves</a:t>
            </a:r>
          </a:p>
        </p:txBody>
      </p:sp>
      <p:cxnSp>
        <p:nvCxnSpPr>
          <p:cNvPr id="25" name="Straight Arrow Connector 24">
            <a:extLst>
              <a:ext uri="{FF2B5EF4-FFF2-40B4-BE49-F238E27FC236}">
                <a16:creationId xmlns:a16="http://schemas.microsoft.com/office/drawing/2014/main" id="{D957DC1E-8204-82FA-DC75-43E8BBB499A2}"/>
              </a:ext>
            </a:extLst>
          </p:cNvPr>
          <p:cNvCxnSpPr>
            <a:cxnSpLocks/>
            <a:stCxn id="24" idx="0"/>
            <a:endCxn id="21" idx="2"/>
          </p:cNvCxnSpPr>
          <p:nvPr/>
        </p:nvCxnSpPr>
        <p:spPr>
          <a:xfrm rot="16200000" flipV="1">
            <a:off x="6878686" y="2890264"/>
            <a:ext cx="418218" cy="766758"/>
          </a:xfrm>
          <a:prstGeom prst="bentConnector3">
            <a:avLst>
              <a:gd name="adj1" fmla="val 50000"/>
            </a:avLst>
          </a:prstGeom>
          <a:ln>
            <a:headEnd type="triangle" w="lg" len="lg"/>
            <a:tailEnd type="none" w="lg" len="lg"/>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5CF8BBBC-D7B0-6BF3-5631-C949F7E4E095}"/>
              </a:ext>
            </a:extLst>
          </p:cNvPr>
          <p:cNvCxnSpPr>
            <a:cxnSpLocks/>
            <a:stCxn id="20" idx="0"/>
            <a:endCxn id="21" idx="2"/>
          </p:cNvCxnSpPr>
          <p:nvPr/>
        </p:nvCxnSpPr>
        <p:spPr>
          <a:xfrm rot="5400000" flipH="1" flipV="1">
            <a:off x="6070720" y="2849056"/>
            <a:ext cx="418218" cy="849174"/>
          </a:xfrm>
          <a:prstGeom prst="bentConnector3">
            <a:avLst>
              <a:gd name="adj1" fmla="val 50000"/>
            </a:avLst>
          </a:prstGeom>
          <a:ln>
            <a:headEnd type="triangle" w="lg" len="lg"/>
            <a:tailEnd type="none" w="lg" len="lg"/>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7C2F58A1-4BC3-4F35-8EC5-48D563F9F9AB}"/>
              </a:ext>
            </a:extLst>
          </p:cNvPr>
          <p:cNvCxnSpPr>
            <a:cxnSpLocks/>
            <a:stCxn id="21" idx="0"/>
            <a:endCxn id="22" idx="2"/>
          </p:cNvCxnSpPr>
          <p:nvPr/>
        </p:nvCxnSpPr>
        <p:spPr>
          <a:xfrm rot="5400000" flipH="1" flipV="1">
            <a:off x="7866332" y="1202977"/>
            <a:ext cx="422642" cy="2746474"/>
          </a:xfrm>
          <a:prstGeom prst="bentConnector3">
            <a:avLst>
              <a:gd name="adj1" fmla="val 50000"/>
            </a:avLst>
          </a:prstGeom>
          <a:ln>
            <a:headEnd type="triangle" w="lg" len="lg"/>
            <a:tailEnd type="none" w="lg" len="lg"/>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E50FF25C-CC80-D581-115F-B2460367C224}"/>
              </a:ext>
            </a:extLst>
          </p:cNvPr>
          <p:cNvCxnSpPr>
            <a:cxnSpLocks/>
            <a:stCxn id="23" idx="0"/>
            <a:endCxn id="22" idx="2"/>
          </p:cNvCxnSpPr>
          <p:nvPr/>
        </p:nvCxnSpPr>
        <p:spPr>
          <a:xfrm rot="16200000" flipV="1">
            <a:off x="9338371" y="2477412"/>
            <a:ext cx="422642" cy="197603"/>
          </a:xfrm>
          <a:prstGeom prst="bentConnector3">
            <a:avLst>
              <a:gd name="adj1" fmla="val 50000"/>
            </a:avLst>
          </a:prstGeom>
          <a:ln>
            <a:headEnd type="triangle" w="lg" len="lg"/>
            <a:tailEnd type="none" w="lg" len="lg"/>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ACB65698-5FC2-526F-314D-0FDB32B7C100}"/>
              </a:ext>
            </a:extLst>
          </p:cNvPr>
          <p:cNvCxnSpPr>
            <a:cxnSpLocks/>
            <a:stCxn id="12" idx="0"/>
            <a:endCxn id="24" idx="2"/>
          </p:cNvCxnSpPr>
          <p:nvPr/>
        </p:nvCxnSpPr>
        <p:spPr>
          <a:xfrm rot="16200000" flipV="1">
            <a:off x="7768790" y="3462136"/>
            <a:ext cx="932435" cy="1527666"/>
          </a:xfrm>
          <a:prstGeom prst="bentConnector3">
            <a:avLst>
              <a:gd name="adj1" fmla="val 50000"/>
            </a:avLst>
          </a:prstGeom>
          <a:ln>
            <a:headEnd type="triangle" w="lg" len="lg"/>
            <a:tailEnd type="none" w="lg" len="lg"/>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2FB34492-054E-0EBF-535F-27EE1D9897FC}"/>
              </a:ext>
            </a:extLst>
          </p:cNvPr>
          <p:cNvCxnSpPr>
            <a:cxnSpLocks/>
            <a:stCxn id="10" idx="0"/>
            <a:endCxn id="20" idx="2"/>
          </p:cNvCxnSpPr>
          <p:nvPr/>
        </p:nvCxnSpPr>
        <p:spPr>
          <a:xfrm rot="5400000" flipH="1" flipV="1">
            <a:off x="4755726" y="3597096"/>
            <a:ext cx="936860" cy="1262171"/>
          </a:xfrm>
          <a:prstGeom prst="bentConnector3">
            <a:avLst>
              <a:gd name="adj1" fmla="val 50000"/>
            </a:avLst>
          </a:prstGeom>
          <a:ln>
            <a:headEnd type="triangle" w="lg" len="lg"/>
            <a:tailEnd type="none" w="lg" len="lg"/>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80A88A71-6EFE-C87A-7E02-7CDEEA5595A6}"/>
              </a:ext>
            </a:extLst>
          </p:cNvPr>
          <p:cNvCxnSpPr>
            <a:cxnSpLocks/>
            <a:stCxn id="11" idx="0"/>
            <a:endCxn id="20" idx="2"/>
          </p:cNvCxnSpPr>
          <p:nvPr/>
        </p:nvCxnSpPr>
        <p:spPr>
          <a:xfrm rot="5400000" flipH="1" flipV="1">
            <a:off x="3749956" y="2591325"/>
            <a:ext cx="936860" cy="3273712"/>
          </a:xfrm>
          <a:prstGeom prst="bentConnector3">
            <a:avLst>
              <a:gd name="adj1" fmla="val 50000"/>
            </a:avLst>
          </a:prstGeom>
          <a:ln>
            <a:headEnd type="triangle" w="lg" len="lg"/>
            <a:tailEnd type="none" w="lg" len="lg"/>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1A3C34F8-4FFA-3E98-6D1B-E97608859E66}"/>
              </a:ext>
            </a:extLst>
          </p:cNvPr>
          <p:cNvCxnSpPr>
            <a:cxnSpLocks/>
            <a:stCxn id="9" idx="0"/>
            <a:endCxn id="11" idx="2"/>
          </p:cNvCxnSpPr>
          <p:nvPr/>
        </p:nvCxnSpPr>
        <p:spPr>
          <a:xfrm rot="16200000" flipV="1">
            <a:off x="4131122" y="3424018"/>
            <a:ext cx="418218" cy="3517401"/>
          </a:xfrm>
          <a:prstGeom prst="bentConnector3">
            <a:avLst>
              <a:gd name="adj1" fmla="val 50000"/>
            </a:avLst>
          </a:prstGeom>
          <a:ln>
            <a:headEnd type="triangle" w="lg" len="lg"/>
            <a:tailEnd type="none" w="lg" len="lg"/>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C3A8F911-62E9-EF11-E768-68FE3EAE6AA5}"/>
              </a:ext>
            </a:extLst>
          </p:cNvPr>
          <p:cNvCxnSpPr>
            <a:cxnSpLocks/>
            <a:stCxn id="9" idx="0"/>
            <a:endCxn id="10" idx="2"/>
          </p:cNvCxnSpPr>
          <p:nvPr/>
        </p:nvCxnSpPr>
        <p:spPr>
          <a:xfrm rot="16200000" flipV="1">
            <a:off x="5136892" y="4429789"/>
            <a:ext cx="418218" cy="1505860"/>
          </a:xfrm>
          <a:prstGeom prst="bentConnector3">
            <a:avLst>
              <a:gd name="adj1" fmla="val 50000"/>
            </a:avLst>
          </a:prstGeom>
          <a:ln>
            <a:headEnd type="triangle" w="lg" len="lg"/>
            <a:tailEnd type="none" w="lg" len="lg"/>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50F4659D-FA3F-91E5-7487-AE52E0F6A7F2}"/>
              </a:ext>
            </a:extLst>
          </p:cNvPr>
          <p:cNvCxnSpPr>
            <a:cxnSpLocks/>
            <a:stCxn id="8" idx="0"/>
            <a:endCxn id="9" idx="2"/>
          </p:cNvCxnSpPr>
          <p:nvPr/>
        </p:nvCxnSpPr>
        <p:spPr>
          <a:xfrm flipV="1">
            <a:off x="6098931" y="5668827"/>
            <a:ext cx="0" cy="153275"/>
          </a:xfrm>
          <a:prstGeom prst="straightConnector1">
            <a:avLst/>
          </a:prstGeom>
          <a:ln>
            <a:headEnd type="triangle" w="lg" len="lg"/>
            <a:tailEnd type="none" w="lg" len="lg"/>
          </a:ln>
        </p:spPr>
        <p:style>
          <a:lnRef idx="3">
            <a:schemeClr val="accent1"/>
          </a:lnRef>
          <a:fillRef idx="0">
            <a:schemeClr val="accent1"/>
          </a:fillRef>
          <a:effectRef idx="2">
            <a:schemeClr val="accent1"/>
          </a:effectRef>
          <a:fontRef idx="minor">
            <a:schemeClr val="tx1"/>
          </a:fontRef>
        </p:style>
      </p:cxnSp>
      <p:cxnSp>
        <p:nvCxnSpPr>
          <p:cNvPr id="59" name="Straight Arrow Connector 58">
            <a:extLst>
              <a:ext uri="{FF2B5EF4-FFF2-40B4-BE49-F238E27FC236}">
                <a16:creationId xmlns:a16="http://schemas.microsoft.com/office/drawing/2014/main" id="{0FE9AD19-D189-443D-DECF-150A29288B4B}"/>
              </a:ext>
            </a:extLst>
          </p:cNvPr>
          <p:cNvCxnSpPr>
            <a:cxnSpLocks/>
            <a:stCxn id="12" idx="0"/>
            <a:endCxn id="23" idx="2"/>
          </p:cNvCxnSpPr>
          <p:nvPr/>
        </p:nvCxnSpPr>
        <p:spPr>
          <a:xfrm rot="5400000" flipH="1" flipV="1">
            <a:off x="8509840" y="3553534"/>
            <a:ext cx="1627652" cy="649653"/>
          </a:xfrm>
          <a:prstGeom prst="bentConnector3">
            <a:avLst>
              <a:gd name="adj1" fmla="val 28477"/>
            </a:avLst>
          </a:prstGeom>
          <a:ln>
            <a:headEnd type="triangle" w="lg" len="lg"/>
            <a:tailEnd type="none" w="lg" len="lg"/>
          </a:ln>
        </p:spPr>
        <p:style>
          <a:lnRef idx="3">
            <a:schemeClr val="accent1"/>
          </a:lnRef>
          <a:fillRef idx="0">
            <a:schemeClr val="accent1"/>
          </a:fillRef>
          <a:effectRef idx="2">
            <a:schemeClr val="accent1"/>
          </a:effectRef>
          <a:fontRef idx="minor">
            <a:schemeClr val="tx1"/>
          </a:fontRef>
        </p:style>
      </p:cxnSp>
      <p:grpSp>
        <p:nvGrpSpPr>
          <p:cNvPr id="15" name="Group 14">
            <a:extLst>
              <a:ext uri="{FF2B5EF4-FFF2-40B4-BE49-F238E27FC236}">
                <a16:creationId xmlns:a16="http://schemas.microsoft.com/office/drawing/2014/main" id="{266F4DA0-7E5A-3146-4643-50BA19CB1994}"/>
              </a:ext>
            </a:extLst>
          </p:cNvPr>
          <p:cNvGrpSpPr/>
          <p:nvPr/>
        </p:nvGrpSpPr>
        <p:grpSpPr>
          <a:xfrm>
            <a:off x="8694333" y="4692186"/>
            <a:ext cx="609013" cy="276999"/>
            <a:chOff x="7755193" y="5059086"/>
            <a:chExt cx="609013" cy="276999"/>
          </a:xfrm>
        </p:grpSpPr>
        <p:sp>
          <p:nvSpPr>
            <p:cNvPr id="12" name="TextBox 11">
              <a:extLst>
                <a:ext uri="{FF2B5EF4-FFF2-40B4-BE49-F238E27FC236}">
                  <a16:creationId xmlns:a16="http://schemas.microsoft.com/office/drawing/2014/main" id="{4DE7A90C-9E26-7283-130C-150A223DC74C}"/>
                </a:ext>
              </a:extLst>
            </p:cNvPr>
            <p:cNvSpPr txBox="1"/>
            <p:nvPr/>
          </p:nvSpPr>
          <p:spPr>
            <a:xfrm>
              <a:off x="7755193" y="5059086"/>
              <a:ext cx="609013" cy="276999"/>
            </a:xfrm>
            <a:prstGeom prst="rect">
              <a:avLst/>
            </a:prstGeom>
            <a:noFill/>
          </p:spPr>
          <p:txBody>
            <a:bodyPr wrap="none" lIns="0" tIns="0" rIns="0" bIns="0" rtlCol="0">
              <a:spAutoFit/>
            </a:bodyPr>
            <a:lstStyle/>
            <a:p>
              <a:r>
                <a:rPr lang="en-GB" dirty="0">
                  <a:solidFill>
                    <a:schemeClr val="accent2">
                      <a:lumMod val="75000"/>
                    </a:schemeClr>
                  </a:solidFill>
                  <a:effectLst>
                    <a:outerShdw blurRad="38100" dist="38100" dir="2700000" algn="tl">
                      <a:srgbClr val="000000">
                        <a:alpha val="43137"/>
                      </a:srgbClr>
                    </a:outerShdw>
                  </a:effectLst>
                </a:rPr>
                <a:t>curves</a:t>
              </a:r>
            </a:p>
          </p:txBody>
        </p:sp>
        <p:sp>
          <p:nvSpPr>
            <p:cNvPr id="35" name="TextBox 34">
              <a:extLst>
                <a:ext uri="{FF2B5EF4-FFF2-40B4-BE49-F238E27FC236}">
                  <a16:creationId xmlns:a16="http://schemas.microsoft.com/office/drawing/2014/main" id="{8DF139E1-7D27-0FE2-A6BF-1C4E94F0E1A3}"/>
                </a:ext>
              </a:extLst>
            </p:cNvPr>
            <p:cNvSpPr txBox="1"/>
            <p:nvPr/>
          </p:nvSpPr>
          <p:spPr>
            <a:xfrm>
              <a:off x="8129770" y="5059086"/>
              <a:ext cx="158698" cy="276999"/>
            </a:xfrm>
            <a:prstGeom prst="rect">
              <a:avLst/>
            </a:prstGeom>
            <a:noFill/>
          </p:spPr>
          <p:txBody>
            <a:bodyPr wrap="none" lIns="0" tIns="0" rIns="0" bIns="0" rtlCol="0">
              <a:spAutoFit/>
            </a:bodyPr>
            <a:lstStyle/>
            <a:p>
              <a:r>
                <a:rPr lang="en-US" dirty="0">
                  <a:solidFill>
                    <a:schemeClr val="accent2">
                      <a:lumMod val="75000"/>
                    </a:schemeClr>
                  </a:solidFill>
                  <a:effectLst>
                    <a:outerShdw blurRad="38100" dist="38100" dir="2700000" algn="tl">
                      <a:srgbClr val="000000">
                        <a:alpha val="43137"/>
                      </a:srgbClr>
                    </a:outerShdw>
                  </a:effectLst>
                </a:rPr>
                <a:t> </a:t>
              </a:r>
              <a:r>
                <a:rPr lang="en-GB" dirty="0">
                  <a:solidFill>
                    <a:schemeClr val="accent2">
                      <a:lumMod val="75000"/>
                    </a:schemeClr>
                  </a:solidFill>
                  <a:effectLst>
                    <a:outerShdw blurRad="38100" dist="38100" dir="2700000" algn="tl">
                      <a:srgbClr val="000000">
                        <a:alpha val="43137"/>
                      </a:srgbClr>
                    </a:outerShdw>
                  </a:effectLst>
                </a:rPr>
                <a:t>  </a:t>
              </a:r>
            </a:p>
          </p:txBody>
        </p:sp>
      </p:grpSp>
      <p:sp>
        <p:nvSpPr>
          <p:cNvPr id="3" name="Slide Number Placeholder 2">
            <a:extLst>
              <a:ext uri="{FF2B5EF4-FFF2-40B4-BE49-F238E27FC236}">
                <a16:creationId xmlns:a16="http://schemas.microsoft.com/office/drawing/2014/main" id="{789DBEEA-0991-2543-DCF5-29BD87CCD665}"/>
              </a:ext>
            </a:extLst>
          </p:cNvPr>
          <p:cNvSpPr>
            <a:spLocks noGrp="1"/>
          </p:cNvSpPr>
          <p:nvPr>
            <p:ph type="sldNum" sz="quarter" idx="10"/>
          </p:nvPr>
        </p:nvSpPr>
        <p:spPr/>
        <p:txBody>
          <a:bodyPr/>
          <a:lstStyle/>
          <a:p>
            <a:pPr>
              <a:defRPr/>
            </a:pPr>
            <a:fld id="{5BB4BE56-62DA-4504-B58B-A51906D16A6E}" type="slidenum">
              <a:rPr lang="en-GB" smtClean="0"/>
              <a:pPr>
                <a:defRPr/>
              </a:pPr>
              <a:t>59</a:t>
            </a:fld>
            <a:endParaRPr lang="en-GB" dirty="0"/>
          </a:p>
        </p:txBody>
      </p:sp>
    </p:spTree>
    <p:extLst>
      <p:ext uri="{BB962C8B-B14F-4D97-AF65-F5344CB8AC3E}">
        <p14:creationId xmlns:p14="http://schemas.microsoft.com/office/powerpoint/2010/main" val="1874676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951F8-1E70-4CF3-41D6-582E2D190793}"/>
              </a:ext>
            </a:extLst>
          </p:cNvPr>
          <p:cNvSpPr>
            <a:spLocks noGrp="1"/>
          </p:cNvSpPr>
          <p:nvPr>
            <p:ph type="ctrTitle"/>
          </p:nvPr>
        </p:nvSpPr>
        <p:spPr/>
        <p:txBody>
          <a:bodyPr/>
          <a:lstStyle/>
          <a:p>
            <a:r>
              <a:rPr lang="en-GB" dirty="0"/>
              <a:t>Broad approach</a:t>
            </a:r>
          </a:p>
        </p:txBody>
      </p:sp>
      <p:sp>
        <p:nvSpPr>
          <p:cNvPr id="3" name="Subtitle 2">
            <a:extLst>
              <a:ext uri="{FF2B5EF4-FFF2-40B4-BE49-F238E27FC236}">
                <a16:creationId xmlns:a16="http://schemas.microsoft.com/office/drawing/2014/main" id="{AA9AFAA0-6527-C0B7-5D2D-B173A56289F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7355166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14010E10-1E8F-F730-FD71-6675CF2B25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751" y="1126304"/>
            <a:ext cx="4458908" cy="2296404"/>
          </a:xfrm>
          <a:prstGeom prst="rect">
            <a:avLst/>
          </a:prstGeom>
        </p:spPr>
      </p:pic>
      <p:sp>
        <p:nvSpPr>
          <p:cNvPr id="2" name="Title 1">
            <a:extLst>
              <a:ext uri="{FF2B5EF4-FFF2-40B4-BE49-F238E27FC236}">
                <a16:creationId xmlns:a16="http://schemas.microsoft.com/office/drawing/2014/main" id="{D667ED68-6824-4DE3-84AB-3B3100770F45}"/>
              </a:ext>
            </a:extLst>
          </p:cNvPr>
          <p:cNvSpPr>
            <a:spLocks noGrp="1"/>
          </p:cNvSpPr>
          <p:nvPr>
            <p:ph type="title"/>
          </p:nvPr>
        </p:nvSpPr>
        <p:spPr/>
        <p:txBody>
          <a:bodyPr/>
          <a:lstStyle/>
          <a:p>
            <a:r>
              <a:rPr lang="en-GB" dirty="0"/>
              <a:t>Mereotopology</a:t>
            </a:r>
          </a:p>
        </p:txBody>
      </p:sp>
      <p:sp>
        <p:nvSpPr>
          <p:cNvPr id="5" name="Rectangle 4">
            <a:extLst>
              <a:ext uri="{FF2B5EF4-FFF2-40B4-BE49-F238E27FC236}">
                <a16:creationId xmlns:a16="http://schemas.microsoft.com/office/drawing/2014/main" id="{DEA3C6CF-58F9-4566-90C6-B7F557C83784}"/>
              </a:ext>
            </a:extLst>
          </p:cNvPr>
          <p:cNvSpPr/>
          <p:nvPr/>
        </p:nvSpPr>
        <p:spPr>
          <a:xfrm>
            <a:off x="754477" y="1506450"/>
            <a:ext cx="4306643" cy="151974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6E80981A-048A-4596-BFEA-49CE2E2BB66D}"/>
              </a:ext>
            </a:extLst>
          </p:cNvPr>
          <p:cNvSpPr txBox="1"/>
          <p:nvPr/>
        </p:nvSpPr>
        <p:spPr>
          <a:xfrm>
            <a:off x="5266167" y="1440329"/>
            <a:ext cx="6719212" cy="1200329"/>
          </a:xfrm>
          <a:prstGeom prst="rect">
            <a:avLst/>
          </a:prstGeom>
          <a:noFill/>
        </p:spPr>
        <p:txBody>
          <a:bodyPr wrap="none" rtlCol="0">
            <a:spAutoFit/>
          </a:bodyPr>
          <a:lstStyle/>
          <a:p>
            <a:r>
              <a:rPr lang="en-GB" dirty="0"/>
              <a:t>mereotopology introduces </a:t>
            </a:r>
            <a:r>
              <a:rPr lang="en-GB" dirty="0">
                <a:effectLst>
                  <a:outerShdw blurRad="38100" dist="38100" dir="2700000" algn="tl">
                    <a:srgbClr val="000000">
                      <a:alpha val="43137"/>
                    </a:srgbClr>
                  </a:outerShdw>
                </a:effectLst>
              </a:rPr>
              <a:t>connection</a:t>
            </a:r>
            <a:r>
              <a:rPr lang="en-GB" dirty="0"/>
              <a:t>:</a:t>
            </a:r>
          </a:p>
          <a:p>
            <a:pPr marL="285750" indent="-285750">
              <a:buFont typeface="Arial" panose="020B0604020202020204" pitchFamily="34" charset="0"/>
              <a:buChar char="•"/>
            </a:pPr>
            <a:r>
              <a:rPr lang="en-GB" dirty="0"/>
              <a:t>two individuals can be connected (or distinct)</a:t>
            </a:r>
          </a:p>
          <a:p>
            <a:r>
              <a:rPr lang="en-GB" dirty="0"/>
              <a:t>From this it defines </a:t>
            </a:r>
            <a:r>
              <a:rPr lang="en-GB" dirty="0">
                <a:effectLst>
                  <a:outerShdw blurRad="38100" dist="38100" dir="2700000" algn="tl">
                    <a:srgbClr val="000000">
                      <a:alpha val="43137"/>
                    </a:srgbClr>
                  </a:outerShdw>
                </a:effectLst>
              </a:rPr>
              <a:t>self-connection</a:t>
            </a:r>
          </a:p>
          <a:p>
            <a:pPr marL="285750" indent="-285750">
              <a:buFont typeface="Arial" panose="020B0604020202020204" pitchFamily="34" charset="0"/>
              <a:buChar char="•"/>
            </a:pPr>
            <a:r>
              <a:rPr lang="en-GB" dirty="0"/>
              <a:t>an individual whose every part is connected to every other part.</a:t>
            </a:r>
          </a:p>
        </p:txBody>
      </p:sp>
      <p:pic>
        <p:nvPicPr>
          <p:cNvPr id="6" name="Picture 5">
            <a:extLst>
              <a:ext uri="{FF2B5EF4-FFF2-40B4-BE49-F238E27FC236}">
                <a16:creationId xmlns:a16="http://schemas.microsoft.com/office/drawing/2014/main" id="{21CB3A4D-D605-40BA-9337-ED98C647F419}"/>
              </a:ext>
            </a:extLst>
          </p:cNvPr>
          <p:cNvPicPr>
            <a:picLocks noChangeAspect="1"/>
          </p:cNvPicPr>
          <p:nvPr/>
        </p:nvPicPr>
        <p:blipFill>
          <a:blip r:embed="rId3"/>
          <a:stretch>
            <a:fillRect/>
          </a:stretch>
        </p:blipFill>
        <p:spPr>
          <a:xfrm>
            <a:off x="542884" y="4979399"/>
            <a:ext cx="5689498" cy="1325563"/>
          </a:xfrm>
          <a:prstGeom prst="rect">
            <a:avLst/>
          </a:prstGeom>
        </p:spPr>
      </p:pic>
      <p:sp>
        <p:nvSpPr>
          <p:cNvPr id="8" name="Rectangle 7">
            <a:extLst>
              <a:ext uri="{FF2B5EF4-FFF2-40B4-BE49-F238E27FC236}">
                <a16:creationId xmlns:a16="http://schemas.microsoft.com/office/drawing/2014/main" id="{B2C74A68-52FC-F430-8EF0-6DB5E9CBB36F}"/>
              </a:ext>
            </a:extLst>
          </p:cNvPr>
          <p:cNvSpPr/>
          <p:nvPr/>
        </p:nvSpPr>
        <p:spPr>
          <a:xfrm>
            <a:off x="3371195" y="3026196"/>
            <a:ext cx="1689925" cy="30033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D6A12EB9-93CC-7C68-A1AF-7D102AA3F91D}"/>
              </a:ext>
            </a:extLst>
          </p:cNvPr>
          <p:cNvPicPr>
            <a:picLocks noChangeAspect="1"/>
          </p:cNvPicPr>
          <p:nvPr/>
        </p:nvPicPr>
        <p:blipFill>
          <a:blip r:embed="rId4"/>
          <a:stretch>
            <a:fillRect/>
          </a:stretch>
        </p:blipFill>
        <p:spPr>
          <a:xfrm>
            <a:off x="6304400" y="4979400"/>
            <a:ext cx="5680979" cy="1325562"/>
          </a:xfrm>
          <a:prstGeom prst="rect">
            <a:avLst/>
          </a:prstGeom>
        </p:spPr>
      </p:pic>
      <p:sp>
        <p:nvSpPr>
          <p:cNvPr id="9" name="Slide Number Placeholder 8">
            <a:extLst>
              <a:ext uri="{FF2B5EF4-FFF2-40B4-BE49-F238E27FC236}">
                <a16:creationId xmlns:a16="http://schemas.microsoft.com/office/drawing/2014/main" id="{8F72EF7E-4A93-C838-017D-316A729BC1E7}"/>
              </a:ext>
            </a:extLst>
          </p:cNvPr>
          <p:cNvSpPr>
            <a:spLocks noGrp="1"/>
          </p:cNvSpPr>
          <p:nvPr>
            <p:ph type="sldNum" sz="quarter" idx="10"/>
          </p:nvPr>
        </p:nvSpPr>
        <p:spPr/>
        <p:txBody>
          <a:bodyPr/>
          <a:lstStyle/>
          <a:p>
            <a:pPr>
              <a:defRPr/>
            </a:pPr>
            <a:fld id="{5BB4BE56-62DA-4504-B58B-A51906D16A6E}" type="slidenum">
              <a:rPr lang="en-GB" smtClean="0"/>
              <a:pPr>
                <a:defRPr/>
              </a:pPr>
              <a:t>60</a:t>
            </a:fld>
            <a:endParaRPr lang="en-GB" dirty="0"/>
          </a:p>
        </p:txBody>
      </p:sp>
    </p:spTree>
    <p:extLst>
      <p:ext uri="{BB962C8B-B14F-4D97-AF65-F5344CB8AC3E}">
        <p14:creationId xmlns:p14="http://schemas.microsoft.com/office/powerpoint/2010/main" val="36639755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086E7BD6-BD64-1DC6-3493-9B3CD6A210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7183" y="1132596"/>
            <a:ext cx="4458908" cy="2296404"/>
          </a:xfrm>
          <a:prstGeom prst="rect">
            <a:avLst/>
          </a:prstGeom>
        </p:spPr>
      </p:pic>
      <p:sp>
        <p:nvSpPr>
          <p:cNvPr id="2" name="Title 1">
            <a:extLst>
              <a:ext uri="{FF2B5EF4-FFF2-40B4-BE49-F238E27FC236}">
                <a16:creationId xmlns:a16="http://schemas.microsoft.com/office/drawing/2014/main" id="{E243DB53-2879-417F-A1CF-7A0E665D0428}"/>
              </a:ext>
            </a:extLst>
          </p:cNvPr>
          <p:cNvSpPr>
            <a:spLocks noGrp="1"/>
          </p:cNvSpPr>
          <p:nvPr>
            <p:ph type="title"/>
          </p:nvPr>
        </p:nvSpPr>
        <p:spPr/>
        <p:txBody>
          <a:bodyPr/>
          <a:lstStyle/>
          <a:p>
            <a:r>
              <a:rPr lang="en-GB" dirty="0" err="1"/>
              <a:t>Worldology</a:t>
            </a:r>
            <a:endParaRPr lang="en-GB" dirty="0"/>
          </a:p>
        </p:txBody>
      </p:sp>
      <p:sp>
        <p:nvSpPr>
          <p:cNvPr id="4" name="Rectangle 3">
            <a:extLst>
              <a:ext uri="{FF2B5EF4-FFF2-40B4-BE49-F238E27FC236}">
                <a16:creationId xmlns:a16="http://schemas.microsoft.com/office/drawing/2014/main" id="{5AE82DB0-1E63-4417-A76A-1B9949EA0C5E}"/>
              </a:ext>
            </a:extLst>
          </p:cNvPr>
          <p:cNvSpPr/>
          <p:nvPr/>
        </p:nvSpPr>
        <p:spPr>
          <a:xfrm>
            <a:off x="754304" y="1468680"/>
            <a:ext cx="4313223" cy="127567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F33D41E-FED3-455F-901F-B4D13860EB84}"/>
              </a:ext>
            </a:extLst>
          </p:cNvPr>
          <p:cNvSpPr txBox="1"/>
          <p:nvPr/>
        </p:nvSpPr>
        <p:spPr>
          <a:xfrm>
            <a:off x="5213212" y="1415438"/>
            <a:ext cx="6279689" cy="2308324"/>
          </a:xfrm>
          <a:prstGeom prst="rect">
            <a:avLst/>
          </a:prstGeom>
          <a:noFill/>
        </p:spPr>
        <p:txBody>
          <a:bodyPr wrap="square" rtlCol="0">
            <a:spAutoFit/>
          </a:bodyPr>
          <a:lstStyle/>
          <a:p>
            <a:pPr marL="285750" indent="-285750">
              <a:buFont typeface="Arial" panose="020B0604020202020204" pitchFamily="34" charset="0"/>
              <a:buChar char="•"/>
            </a:pPr>
            <a:r>
              <a:rPr lang="en-GB" dirty="0"/>
              <a:t>wordology introduces (possible) </a:t>
            </a:r>
            <a:r>
              <a:rPr lang="en-GB" dirty="0">
                <a:effectLst>
                  <a:outerShdw blurRad="38100" dist="38100" dir="2700000" algn="tl">
                    <a:srgbClr val="000000">
                      <a:alpha val="43137"/>
                    </a:srgbClr>
                  </a:outerShdw>
                </a:effectLst>
              </a:rPr>
              <a:t>worlds</a:t>
            </a:r>
          </a:p>
          <a:p>
            <a:pPr marL="285750" indent="-285750">
              <a:buFont typeface="Arial" panose="020B0604020202020204" pitchFamily="34" charset="0"/>
              <a:buChar char="•"/>
            </a:pPr>
            <a:r>
              <a:rPr lang="en-GB" dirty="0"/>
              <a:t>defined in mereotopological terms as maximally self-connected regions</a:t>
            </a:r>
          </a:p>
          <a:p>
            <a:pPr marL="742950" lvl="1" indent="-285750">
              <a:buFont typeface="Arial" panose="020B0604020202020204" pitchFamily="34" charset="0"/>
              <a:buChar char="•"/>
            </a:pPr>
            <a:r>
              <a:rPr lang="en-GB" dirty="0"/>
              <a:t>worlds are self-connected individuals that are not part of any other self-connected individuals</a:t>
            </a:r>
          </a:p>
          <a:p>
            <a:pPr marL="742950" lvl="1" indent="-285750">
              <a:buFont typeface="Arial" panose="020B0604020202020204" pitchFamily="34" charset="0"/>
              <a:buChar char="•"/>
            </a:pPr>
            <a:r>
              <a:rPr lang="en-GB" dirty="0"/>
              <a:t>so different worlds are not connected in any way </a:t>
            </a:r>
          </a:p>
          <a:p>
            <a:pPr marL="1200150" lvl="2" indent="-285750">
              <a:buFont typeface="Arial" panose="020B0604020202020204" pitchFamily="34" charset="0"/>
              <a:buChar char="•"/>
            </a:pPr>
            <a:r>
              <a:rPr lang="en-GB" dirty="0"/>
              <a:t>when we introduce time, we can say that they are not connected spatially or temporally.</a:t>
            </a:r>
          </a:p>
        </p:txBody>
      </p:sp>
      <p:sp>
        <p:nvSpPr>
          <p:cNvPr id="8" name="TextBox 7">
            <a:extLst>
              <a:ext uri="{FF2B5EF4-FFF2-40B4-BE49-F238E27FC236}">
                <a16:creationId xmlns:a16="http://schemas.microsoft.com/office/drawing/2014/main" id="{326A8D88-0C38-194A-BE7B-8E0A34E39E3A}"/>
              </a:ext>
            </a:extLst>
          </p:cNvPr>
          <p:cNvSpPr txBox="1"/>
          <p:nvPr/>
        </p:nvSpPr>
        <p:spPr>
          <a:xfrm>
            <a:off x="670693" y="4943924"/>
            <a:ext cx="10641103" cy="1477328"/>
          </a:xfrm>
          <a:prstGeom prst="rect">
            <a:avLst/>
          </a:prstGeom>
          <a:noFill/>
        </p:spPr>
        <p:txBody>
          <a:bodyPr wrap="square">
            <a:spAutoFit/>
          </a:bodyPr>
          <a:lstStyle/>
          <a:p>
            <a:r>
              <a:rPr lang="en-US" dirty="0"/>
              <a:t>This has been called a Lewisian or concretist view. </a:t>
            </a:r>
          </a:p>
          <a:p>
            <a:pPr lvl="1"/>
            <a:r>
              <a:rPr lang="en-US" dirty="0"/>
              <a:t>“There are countless other worlds, other very inclusive things. Our world consists of us and all our surroundings, however, remote in time and space; just as it is one big thing having lesser things as parts, so likewise do other worlds have lesser other-worldly things as parts.”</a:t>
            </a:r>
          </a:p>
          <a:p>
            <a:r>
              <a:rPr lang="en-US" i="1" dirty="0"/>
              <a:t>David Lewis, 1986. On The Plurality of Worlds, p. 2</a:t>
            </a:r>
          </a:p>
        </p:txBody>
      </p:sp>
      <p:sp>
        <p:nvSpPr>
          <p:cNvPr id="9" name="Rectangle 8">
            <a:extLst>
              <a:ext uri="{FF2B5EF4-FFF2-40B4-BE49-F238E27FC236}">
                <a16:creationId xmlns:a16="http://schemas.microsoft.com/office/drawing/2014/main" id="{F811FFEC-D7B0-EBB7-3EF4-ADC78D93F879}"/>
              </a:ext>
            </a:extLst>
          </p:cNvPr>
          <p:cNvSpPr/>
          <p:nvPr/>
        </p:nvSpPr>
        <p:spPr>
          <a:xfrm>
            <a:off x="782864" y="3030101"/>
            <a:ext cx="4313223" cy="31315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9D4970C-E4DF-8D58-B7FE-748CB0CC5CE6}"/>
              </a:ext>
            </a:extLst>
          </p:cNvPr>
          <p:cNvSpPr/>
          <p:nvPr/>
        </p:nvSpPr>
        <p:spPr>
          <a:xfrm>
            <a:off x="1704340" y="2716942"/>
            <a:ext cx="3363187" cy="31315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5">
            <a:extLst>
              <a:ext uri="{FF2B5EF4-FFF2-40B4-BE49-F238E27FC236}">
                <a16:creationId xmlns:a16="http://schemas.microsoft.com/office/drawing/2014/main" id="{79FBFB26-FB42-C49C-D338-152E6142831D}"/>
              </a:ext>
            </a:extLst>
          </p:cNvPr>
          <p:cNvSpPr>
            <a:spLocks noGrp="1"/>
          </p:cNvSpPr>
          <p:nvPr>
            <p:ph type="sldNum" sz="quarter" idx="10"/>
          </p:nvPr>
        </p:nvSpPr>
        <p:spPr/>
        <p:txBody>
          <a:bodyPr/>
          <a:lstStyle/>
          <a:p>
            <a:pPr>
              <a:defRPr/>
            </a:pPr>
            <a:fld id="{5BB4BE56-62DA-4504-B58B-A51906D16A6E}" type="slidenum">
              <a:rPr lang="en-GB" smtClean="0"/>
              <a:pPr>
                <a:defRPr/>
              </a:pPr>
              <a:t>61</a:t>
            </a:fld>
            <a:endParaRPr lang="en-GB" dirty="0"/>
          </a:p>
        </p:txBody>
      </p:sp>
    </p:spTree>
    <p:extLst>
      <p:ext uri="{BB962C8B-B14F-4D97-AF65-F5344CB8AC3E}">
        <p14:creationId xmlns:p14="http://schemas.microsoft.com/office/powerpoint/2010/main" val="39756208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4E659E1D-A314-36C5-1762-763B9F2FB5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189" y="1659670"/>
            <a:ext cx="4458908" cy="2296404"/>
          </a:xfrm>
          <a:prstGeom prst="rect">
            <a:avLst/>
          </a:prstGeom>
        </p:spPr>
      </p:pic>
      <p:sp>
        <p:nvSpPr>
          <p:cNvPr id="2" name="Title 1">
            <a:extLst>
              <a:ext uri="{FF2B5EF4-FFF2-40B4-BE49-F238E27FC236}">
                <a16:creationId xmlns:a16="http://schemas.microsoft.com/office/drawing/2014/main" id="{E243DB53-2879-417F-A1CF-7A0E665D0428}"/>
              </a:ext>
            </a:extLst>
          </p:cNvPr>
          <p:cNvSpPr>
            <a:spLocks noGrp="1"/>
          </p:cNvSpPr>
          <p:nvPr>
            <p:ph type="title"/>
          </p:nvPr>
        </p:nvSpPr>
        <p:spPr/>
        <p:txBody>
          <a:bodyPr/>
          <a:lstStyle/>
          <a:p>
            <a:r>
              <a:rPr lang="en-GB" dirty="0" err="1"/>
              <a:t>Curveology</a:t>
            </a:r>
            <a:endParaRPr lang="en-GB" dirty="0"/>
          </a:p>
        </p:txBody>
      </p:sp>
      <p:sp>
        <p:nvSpPr>
          <p:cNvPr id="4" name="Rectangle 3">
            <a:extLst>
              <a:ext uri="{FF2B5EF4-FFF2-40B4-BE49-F238E27FC236}">
                <a16:creationId xmlns:a16="http://schemas.microsoft.com/office/drawing/2014/main" id="{5AE82DB0-1E63-4417-A76A-1B9949EA0C5E}"/>
              </a:ext>
            </a:extLst>
          </p:cNvPr>
          <p:cNvSpPr/>
          <p:nvPr/>
        </p:nvSpPr>
        <p:spPr>
          <a:xfrm>
            <a:off x="783330" y="2017979"/>
            <a:ext cx="4320605" cy="122638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6F133FEA-425E-474F-AA76-786AD6DB0CC0}"/>
              </a:ext>
            </a:extLst>
          </p:cNvPr>
          <p:cNvSpPr txBox="1"/>
          <p:nvPr/>
        </p:nvSpPr>
        <p:spPr>
          <a:xfrm>
            <a:off x="5242238" y="1950853"/>
            <a:ext cx="6457622" cy="1477328"/>
          </a:xfrm>
          <a:prstGeom prst="rect">
            <a:avLst/>
          </a:prstGeom>
          <a:noFill/>
        </p:spPr>
        <p:txBody>
          <a:bodyPr wrap="square" rtlCol="0">
            <a:spAutoFit/>
          </a:bodyPr>
          <a:lstStyle/>
          <a:p>
            <a:pPr marL="285750" indent="-285750">
              <a:buFont typeface="Arial" panose="020B0604020202020204" pitchFamily="34" charset="0"/>
              <a:buChar char="•"/>
            </a:pPr>
            <a:r>
              <a:rPr lang="en-GB" dirty="0"/>
              <a:t>curveology introduces (simple, open) </a:t>
            </a:r>
            <a:r>
              <a:rPr lang="en-GB" dirty="0">
                <a:effectLst>
                  <a:outerShdw blurRad="38100" dist="38100" dir="2700000" algn="tl">
                    <a:srgbClr val="000000">
                      <a:alpha val="43137"/>
                    </a:srgbClr>
                  </a:outerShdw>
                </a:effectLst>
              </a:rPr>
              <a:t>curves</a:t>
            </a:r>
          </a:p>
          <a:p>
            <a:pPr marL="742950" lvl="1" indent="-285750">
              <a:buFont typeface="Arial" panose="020B0604020202020204" pitchFamily="34" charset="0"/>
              <a:buChar char="•"/>
            </a:pPr>
            <a:r>
              <a:rPr lang="en-GB" dirty="0"/>
              <a:t>defined using mereotopology and atomology </a:t>
            </a:r>
          </a:p>
          <a:p>
            <a:pPr marL="1200150" lvl="2" indent="-285750">
              <a:buFont typeface="Arial" panose="020B0604020202020204" pitchFamily="34" charset="0"/>
              <a:buChar char="•"/>
            </a:pPr>
            <a:r>
              <a:rPr lang="en-GB" dirty="0"/>
              <a:t>as minimal, self-connected objects containing two atom endpoints </a:t>
            </a:r>
          </a:p>
          <a:p>
            <a:pPr marL="742950" lvl="1" indent="-285750">
              <a:buFont typeface="Arial" panose="020B0604020202020204" pitchFamily="34" charset="0"/>
              <a:buChar char="•"/>
            </a:pPr>
            <a:r>
              <a:rPr lang="en-GB" dirty="0"/>
              <a:t>are composed of atoms – zero-dimensional objects</a:t>
            </a:r>
          </a:p>
        </p:txBody>
      </p:sp>
      <p:sp>
        <p:nvSpPr>
          <p:cNvPr id="8" name="Rectangle 7">
            <a:extLst>
              <a:ext uri="{FF2B5EF4-FFF2-40B4-BE49-F238E27FC236}">
                <a16:creationId xmlns:a16="http://schemas.microsoft.com/office/drawing/2014/main" id="{4C5D063C-6123-6F43-ADE1-F83FD9575A32}"/>
              </a:ext>
            </a:extLst>
          </p:cNvPr>
          <p:cNvSpPr/>
          <p:nvPr/>
        </p:nvSpPr>
        <p:spPr>
          <a:xfrm>
            <a:off x="783330" y="3571653"/>
            <a:ext cx="4328625" cy="30140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ABEF697-8A02-B251-53DC-8A762908E064}"/>
              </a:ext>
            </a:extLst>
          </p:cNvPr>
          <p:cNvSpPr/>
          <p:nvPr/>
        </p:nvSpPr>
        <p:spPr>
          <a:xfrm>
            <a:off x="783330" y="3244362"/>
            <a:ext cx="1915265" cy="32729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0119778F-1C51-5AD9-9896-CA79E1D701FF}"/>
              </a:ext>
            </a:extLst>
          </p:cNvPr>
          <p:cNvPicPr>
            <a:picLocks noChangeAspect="1"/>
          </p:cNvPicPr>
          <p:nvPr/>
        </p:nvPicPr>
        <p:blipFill>
          <a:blip r:embed="rId3"/>
          <a:stretch>
            <a:fillRect/>
          </a:stretch>
        </p:blipFill>
        <p:spPr>
          <a:xfrm>
            <a:off x="983432" y="4109554"/>
            <a:ext cx="7102456" cy="2371550"/>
          </a:xfrm>
          <a:prstGeom prst="rect">
            <a:avLst/>
          </a:prstGeom>
        </p:spPr>
      </p:pic>
      <p:sp>
        <p:nvSpPr>
          <p:cNvPr id="11" name="Slide Number Placeholder 10">
            <a:extLst>
              <a:ext uri="{FF2B5EF4-FFF2-40B4-BE49-F238E27FC236}">
                <a16:creationId xmlns:a16="http://schemas.microsoft.com/office/drawing/2014/main" id="{BBD53ADC-A591-8B76-78F1-AF30831DB4D8}"/>
              </a:ext>
            </a:extLst>
          </p:cNvPr>
          <p:cNvSpPr>
            <a:spLocks noGrp="1"/>
          </p:cNvSpPr>
          <p:nvPr>
            <p:ph type="sldNum" sz="quarter" idx="10"/>
          </p:nvPr>
        </p:nvSpPr>
        <p:spPr/>
        <p:txBody>
          <a:bodyPr/>
          <a:lstStyle/>
          <a:p>
            <a:pPr>
              <a:defRPr/>
            </a:pPr>
            <a:fld id="{5BB4BE56-62DA-4504-B58B-A51906D16A6E}" type="slidenum">
              <a:rPr lang="en-GB" smtClean="0"/>
              <a:pPr>
                <a:defRPr/>
              </a:pPr>
              <a:t>62</a:t>
            </a:fld>
            <a:endParaRPr lang="en-GB" dirty="0"/>
          </a:p>
        </p:txBody>
      </p:sp>
      <p:pic>
        <p:nvPicPr>
          <p:cNvPr id="12" name="Picture 11">
            <a:extLst>
              <a:ext uri="{FF2B5EF4-FFF2-40B4-BE49-F238E27FC236}">
                <a16:creationId xmlns:a16="http://schemas.microsoft.com/office/drawing/2014/main" id="{1F85B0F9-39A5-6A0F-1C5D-756299175E6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7328" y="6042737"/>
            <a:ext cx="1080120" cy="815263"/>
          </a:xfrm>
          <a:prstGeom prst="rect">
            <a:avLst/>
          </a:prstGeom>
        </p:spPr>
      </p:pic>
      <p:sp>
        <p:nvSpPr>
          <p:cNvPr id="6" name="Rectangle 5">
            <a:extLst>
              <a:ext uri="{FF2B5EF4-FFF2-40B4-BE49-F238E27FC236}">
                <a16:creationId xmlns:a16="http://schemas.microsoft.com/office/drawing/2014/main" id="{F7C84C60-4D6C-9748-343E-295B38463AE6}"/>
              </a:ext>
            </a:extLst>
          </p:cNvPr>
          <p:cNvSpPr/>
          <p:nvPr/>
        </p:nvSpPr>
        <p:spPr>
          <a:xfrm>
            <a:off x="1" y="1"/>
            <a:ext cx="12192000" cy="6858000"/>
          </a:xfrm>
          <a:prstGeom prst="rect">
            <a:avLst/>
          </a:prstGeom>
          <a:solidFill>
            <a:schemeClr val="accent6">
              <a:lumMod val="20000"/>
              <a:lumOff val="8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6888256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1DFEF185-1F27-165D-108A-7DA042BB97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9416" y="1340768"/>
            <a:ext cx="4458908" cy="2296404"/>
          </a:xfrm>
          <a:prstGeom prst="rect">
            <a:avLst/>
          </a:prstGeom>
        </p:spPr>
      </p:pic>
      <p:sp>
        <p:nvSpPr>
          <p:cNvPr id="2" name="Title 1">
            <a:extLst>
              <a:ext uri="{FF2B5EF4-FFF2-40B4-BE49-F238E27FC236}">
                <a16:creationId xmlns:a16="http://schemas.microsoft.com/office/drawing/2014/main" id="{E243DB53-2879-417F-A1CF-7A0E665D0428}"/>
              </a:ext>
            </a:extLst>
          </p:cNvPr>
          <p:cNvSpPr>
            <a:spLocks noGrp="1"/>
          </p:cNvSpPr>
          <p:nvPr>
            <p:ph type="title"/>
          </p:nvPr>
        </p:nvSpPr>
        <p:spPr/>
        <p:txBody>
          <a:bodyPr/>
          <a:lstStyle/>
          <a:p>
            <a:r>
              <a:rPr lang="en-GB" dirty="0" err="1"/>
              <a:t>Regionology</a:t>
            </a:r>
            <a:r>
              <a:rPr lang="en-GB" dirty="0"/>
              <a:t> (dimensionality)</a:t>
            </a:r>
          </a:p>
        </p:txBody>
      </p:sp>
      <p:sp>
        <p:nvSpPr>
          <p:cNvPr id="4" name="Rectangle 3">
            <a:extLst>
              <a:ext uri="{FF2B5EF4-FFF2-40B4-BE49-F238E27FC236}">
                <a16:creationId xmlns:a16="http://schemas.microsoft.com/office/drawing/2014/main" id="{5AE82DB0-1E63-4417-A76A-1B9949EA0C5E}"/>
              </a:ext>
            </a:extLst>
          </p:cNvPr>
          <p:cNvSpPr/>
          <p:nvPr/>
        </p:nvSpPr>
        <p:spPr>
          <a:xfrm>
            <a:off x="897908" y="1673659"/>
            <a:ext cx="4329015" cy="33733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36F68539-4747-4E79-BEAD-A7AB0C2DE7DC}"/>
              </a:ext>
            </a:extLst>
          </p:cNvPr>
          <p:cNvSpPr txBox="1"/>
          <p:nvPr/>
        </p:nvSpPr>
        <p:spPr>
          <a:xfrm>
            <a:off x="5356816" y="1597621"/>
            <a:ext cx="6246074" cy="2031325"/>
          </a:xfrm>
          <a:prstGeom prst="rect">
            <a:avLst/>
          </a:prstGeom>
          <a:noFill/>
        </p:spPr>
        <p:txBody>
          <a:bodyPr wrap="square" rtlCol="0">
            <a:spAutoFit/>
          </a:bodyPr>
          <a:lstStyle/>
          <a:p>
            <a:pPr marL="285750" indent="-285750">
              <a:buFont typeface="Arial" panose="020B0604020202020204" pitchFamily="34" charset="0"/>
              <a:buChar char="•"/>
            </a:pPr>
            <a:r>
              <a:rPr lang="en-GB" dirty="0"/>
              <a:t>regionology introduces higher-level dimensional objects, including </a:t>
            </a:r>
            <a:r>
              <a:rPr lang="en-GB" dirty="0">
                <a:effectLst>
                  <a:outerShdw blurRad="38100" dist="38100" dir="2700000" algn="tl">
                    <a:srgbClr val="000000">
                      <a:alpha val="43137"/>
                    </a:srgbClr>
                  </a:outerShdw>
                </a:effectLst>
              </a:rPr>
              <a:t>4D Regions</a:t>
            </a:r>
          </a:p>
          <a:p>
            <a:pPr marL="285750" indent="-285750">
              <a:buFont typeface="Arial" panose="020B0604020202020204" pitchFamily="34" charset="0"/>
              <a:buChar char="•"/>
            </a:pPr>
            <a:r>
              <a:rPr lang="en-GB" dirty="0"/>
              <a:t>it collects together homogeneously two-, three- and four-dimensional regular objects</a:t>
            </a:r>
          </a:p>
          <a:p>
            <a:pPr marL="742950" lvl="1" indent="-285750">
              <a:buFont typeface="Arial" panose="020B0604020202020204" pitchFamily="34" charset="0"/>
              <a:buChar char="•"/>
            </a:pPr>
            <a:r>
              <a:rPr lang="en-GB" dirty="0"/>
              <a:t>where regular objects are self-connected</a:t>
            </a:r>
          </a:p>
          <a:p>
            <a:pPr marL="285750" indent="-285750">
              <a:buFont typeface="Arial" panose="020B0604020202020204" pitchFamily="34" charset="0"/>
              <a:buChar char="•"/>
            </a:pPr>
            <a:r>
              <a:rPr lang="en-GB" dirty="0"/>
              <a:t>using mereological operations, such as union and intersection, less regular objects can be generated</a:t>
            </a:r>
          </a:p>
        </p:txBody>
      </p:sp>
      <p:sp>
        <p:nvSpPr>
          <p:cNvPr id="29" name="Rectangle 28">
            <a:extLst>
              <a:ext uri="{FF2B5EF4-FFF2-40B4-BE49-F238E27FC236}">
                <a16:creationId xmlns:a16="http://schemas.microsoft.com/office/drawing/2014/main" id="{451DEC7C-CA94-9525-4CB9-FE7EA7E32A0E}"/>
              </a:ext>
            </a:extLst>
          </p:cNvPr>
          <p:cNvSpPr/>
          <p:nvPr/>
        </p:nvSpPr>
        <p:spPr>
          <a:xfrm>
            <a:off x="897907" y="2005933"/>
            <a:ext cx="3534855" cy="91066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FAB5F75F-DDD0-443F-CEBF-C3B64B210F1D}"/>
              </a:ext>
            </a:extLst>
          </p:cNvPr>
          <p:cNvSpPr/>
          <p:nvPr/>
        </p:nvSpPr>
        <p:spPr>
          <a:xfrm>
            <a:off x="900915" y="2916594"/>
            <a:ext cx="4326008" cy="662648"/>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98262990-BA98-AD1B-B342-F80EE7A2BA05}"/>
              </a:ext>
            </a:extLst>
          </p:cNvPr>
          <p:cNvPicPr>
            <a:picLocks noChangeAspect="1"/>
          </p:cNvPicPr>
          <p:nvPr/>
        </p:nvPicPr>
        <p:blipFill>
          <a:blip r:embed="rId3"/>
          <a:stretch>
            <a:fillRect/>
          </a:stretch>
        </p:blipFill>
        <p:spPr>
          <a:xfrm>
            <a:off x="839416" y="3822199"/>
            <a:ext cx="6950042" cy="1627773"/>
          </a:xfrm>
          <a:prstGeom prst="rect">
            <a:avLst/>
          </a:prstGeom>
        </p:spPr>
      </p:pic>
      <p:sp>
        <p:nvSpPr>
          <p:cNvPr id="6" name="Rectangle 5">
            <a:extLst>
              <a:ext uri="{FF2B5EF4-FFF2-40B4-BE49-F238E27FC236}">
                <a16:creationId xmlns:a16="http://schemas.microsoft.com/office/drawing/2014/main" id="{C358BD46-C1D1-5BDE-0535-3C4F185241E1}"/>
              </a:ext>
            </a:extLst>
          </p:cNvPr>
          <p:cNvSpPr/>
          <p:nvPr/>
        </p:nvSpPr>
        <p:spPr>
          <a:xfrm>
            <a:off x="1" y="1"/>
            <a:ext cx="12192000" cy="6858000"/>
          </a:xfrm>
          <a:prstGeom prst="rect">
            <a:avLst/>
          </a:prstGeom>
          <a:solidFill>
            <a:schemeClr val="accent6">
              <a:lumMod val="20000"/>
              <a:lumOff val="8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8">
            <a:extLst>
              <a:ext uri="{FF2B5EF4-FFF2-40B4-BE49-F238E27FC236}">
                <a16:creationId xmlns:a16="http://schemas.microsoft.com/office/drawing/2014/main" id="{3D48E499-61E4-72D9-1AB5-A011C8D652C6}"/>
              </a:ext>
            </a:extLst>
          </p:cNvPr>
          <p:cNvSpPr>
            <a:spLocks noGrp="1"/>
          </p:cNvSpPr>
          <p:nvPr>
            <p:ph type="sldNum" sz="quarter" idx="10"/>
          </p:nvPr>
        </p:nvSpPr>
        <p:spPr/>
        <p:txBody>
          <a:bodyPr/>
          <a:lstStyle/>
          <a:p>
            <a:pPr>
              <a:defRPr/>
            </a:pPr>
            <a:fld id="{5BB4BE56-62DA-4504-B58B-A51906D16A6E}" type="slidenum">
              <a:rPr lang="en-GB" smtClean="0"/>
              <a:pPr>
                <a:defRPr/>
              </a:pPr>
              <a:t>63</a:t>
            </a:fld>
            <a:endParaRPr lang="en-GB" dirty="0"/>
          </a:p>
        </p:txBody>
      </p:sp>
      <p:pic>
        <p:nvPicPr>
          <p:cNvPr id="10" name="Picture 9">
            <a:extLst>
              <a:ext uri="{FF2B5EF4-FFF2-40B4-BE49-F238E27FC236}">
                <a16:creationId xmlns:a16="http://schemas.microsoft.com/office/drawing/2014/main" id="{B3401BFA-7A4B-7209-AD66-7F6144DC146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7328" y="6042737"/>
            <a:ext cx="1080120" cy="815263"/>
          </a:xfrm>
          <a:prstGeom prst="rect">
            <a:avLst/>
          </a:prstGeom>
        </p:spPr>
      </p:pic>
    </p:spTree>
    <p:extLst>
      <p:ext uri="{BB962C8B-B14F-4D97-AF65-F5344CB8AC3E}">
        <p14:creationId xmlns:p14="http://schemas.microsoft.com/office/powerpoint/2010/main" val="20371090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1DFEF185-1F27-165D-108A-7DA042BB97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9416" y="1052736"/>
            <a:ext cx="4458908" cy="2296404"/>
          </a:xfrm>
          <a:prstGeom prst="rect">
            <a:avLst/>
          </a:prstGeom>
        </p:spPr>
      </p:pic>
      <p:sp>
        <p:nvSpPr>
          <p:cNvPr id="2" name="Title 1">
            <a:extLst>
              <a:ext uri="{FF2B5EF4-FFF2-40B4-BE49-F238E27FC236}">
                <a16:creationId xmlns:a16="http://schemas.microsoft.com/office/drawing/2014/main" id="{E243DB53-2879-417F-A1CF-7A0E665D0428}"/>
              </a:ext>
            </a:extLst>
          </p:cNvPr>
          <p:cNvSpPr>
            <a:spLocks noGrp="1"/>
          </p:cNvSpPr>
          <p:nvPr>
            <p:ph type="title"/>
          </p:nvPr>
        </p:nvSpPr>
        <p:spPr/>
        <p:txBody>
          <a:bodyPr/>
          <a:lstStyle/>
          <a:p>
            <a:r>
              <a:rPr lang="en-GB" dirty="0" err="1"/>
              <a:t>Congruentology</a:t>
            </a:r>
            <a:endParaRPr lang="en-GB" dirty="0"/>
          </a:p>
        </p:txBody>
      </p:sp>
      <p:sp>
        <p:nvSpPr>
          <p:cNvPr id="4" name="Rectangle 3">
            <a:extLst>
              <a:ext uri="{FF2B5EF4-FFF2-40B4-BE49-F238E27FC236}">
                <a16:creationId xmlns:a16="http://schemas.microsoft.com/office/drawing/2014/main" id="{5AE82DB0-1E63-4417-A76A-1B9949EA0C5E}"/>
              </a:ext>
            </a:extLst>
          </p:cNvPr>
          <p:cNvSpPr/>
          <p:nvPr/>
        </p:nvSpPr>
        <p:spPr>
          <a:xfrm>
            <a:off x="897908" y="1385627"/>
            <a:ext cx="4329015" cy="66432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36F68539-4747-4E79-BEAD-A7AB0C2DE7DC}"/>
              </a:ext>
            </a:extLst>
          </p:cNvPr>
          <p:cNvSpPr txBox="1"/>
          <p:nvPr/>
        </p:nvSpPr>
        <p:spPr>
          <a:xfrm>
            <a:off x="5356817" y="1331569"/>
            <a:ext cx="5824044" cy="1477328"/>
          </a:xfrm>
          <a:prstGeom prst="rect">
            <a:avLst/>
          </a:prstGeom>
          <a:noFill/>
        </p:spPr>
        <p:txBody>
          <a:bodyPr wrap="square" rtlCol="0">
            <a:spAutoFit/>
          </a:bodyPr>
          <a:lstStyle/>
          <a:p>
            <a:pPr marL="285750" indent="-285750">
              <a:buFont typeface="Arial" panose="020B0604020202020204" pitchFamily="34" charset="0"/>
              <a:buChar char="•"/>
            </a:pPr>
            <a:r>
              <a:rPr lang="en-GB" dirty="0"/>
              <a:t>congruentology introduces a notion of </a:t>
            </a:r>
            <a:r>
              <a:rPr lang="en-GB" dirty="0">
                <a:effectLst>
                  <a:outerShdw blurRad="38100" dist="38100" dir="2700000" algn="tl">
                    <a:srgbClr val="000000">
                      <a:alpha val="43137"/>
                    </a:srgbClr>
                  </a:outerShdw>
                </a:effectLst>
              </a:rPr>
              <a:t>congruent</a:t>
            </a:r>
            <a:r>
              <a:rPr lang="en-GB" dirty="0"/>
              <a:t> </a:t>
            </a:r>
            <a:r>
              <a:rPr lang="en-GB" dirty="0">
                <a:effectLst>
                  <a:outerShdw blurRad="38100" dist="38100" dir="2700000" algn="tl">
                    <a:srgbClr val="000000">
                      <a:alpha val="43137"/>
                    </a:srgbClr>
                  </a:outerShdw>
                </a:effectLst>
              </a:rPr>
              <a:t>curves</a:t>
            </a:r>
            <a:r>
              <a:rPr lang="en-GB" dirty="0"/>
              <a:t> – a relation over curves (curveology)</a:t>
            </a:r>
          </a:p>
          <a:p>
            <a:pPr marL="285750" indent="-285750">
              <a:buFont typeface="Arial" panose="020B0604020202020204" pitchFamily="34" charset="0"/>
              <a:buChar char="•"/>
            </a:pPr>
            <a:r>
              <a:rPr lang="en-GB" dirty="0"/>
              <a:t>it collects together congruent curves </a:t>
            </a:r>
          </a:p>
          <a:p>
            <a:pPr marL="742950" lvl="1" indent="-285750">
              <a:buFont typeface="Arial" panose="020B0604020202020204" pitchFamily="34" charset="0"/>
              <a:buChar char="•"/>
            </a:pPr>
            <a:r>
              <a:rPr lang="en-GB" dirty="0"/>
              <a:t>that is those of the same ‘length’</a:t>
            </a:r>
          </a:p>
          <a:p>
            <a:pPr marL="1200150" lvl="2" indent="-285750">
              <a:buFont typeface="Arial" panose="020B0604020202020204" pitchFamily="34" charset="0"/>
              <a:buChar char="•"/>
            </a:pPr>
            <a:r>
              <a:rPr lang="en-GB" dirty="0"/>
              <a:t>this is the basis for metrics</a:t>
            </a:r>
          </a:p>
        </p:txBody>
      </p:sp>
      <p:sp>
        <p:nvSpPr>
          <p:cNvPr id="29" name="Rectangle 28">
            <a:extLst>
              <a:ext uri="{FF2B5EF4-FFF2-40B4-BE49-F238E27FC236}">
                <a16:creationId xmlns:a16="http://schemas.microsoft.com/office/drawing/2014/main" id="{451DEC7C-CA94-9525-4CB9-FE7EA7E32A0E}"/>
              </a:ext>
            </a:extLst>
          </p:cNvPr>
          <p:cNvSpPr/>
          <p:nvPr/>
        </p:nvSpPr>
        <p:spPr>
          <a:xfrm>
            <a:off x="897907" y="2032272"/>
            <a:ext cx="2369875" cy="62706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DE91A259-3D5A-3E27-ED8B-4A7062EA83BB}"/>
              </a:ext>
            </a:extLst>
          </p:cNvPr>
          <p:cNvSpPr/>
          <p:nvPr/>
        </p:nvSpPr>
        <p:spPr>
          <a:xfrm>
            <a:off x="4459139" y="2049955"/>
            <a:ext cx="767783" cy="576925"/>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FAB5F75F-DDD0-443F-CEBF-C3B64B210F1D}"/>
              </a:ext>
            </a:extLst>
          </p:cNvPr>
          <p:cNvSpPr/>
          <p:nvPr/>
        </p:nvSpPr>
        <p:spPr>
          <a:xfrm>
            <a:off x="900915" y="2626881"/>
            <a:ext cx="4326008" cy="66432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084CA102-03CA-D9D4-63BD-D16344CC73E2}"/>
              </a:ext>
            </a:extLst>
          </p:cNvPr>
          <p:cNvSpPr/>
          <p:nvPr/>
        </p:nvSpPr>
        <p:spPr>
          <a:xfrm>
            <a:off x="1" y="1"/>
            <a:ext cx="12192000" cy="6858000"/>
          </a:xfrm>
          <a:prstGeom prst="rect">
            <a:avLst/>
          </a:prstGeom>
          <a:solidFill>
            <a:schemeClr val="accent6">
              <a:lumMod val="20000"/>
              <a:lumOff val="8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Slide Number Placeholder 7">
            <a:extLst>
              <a:ext uri="{FF2B5EF4-FFF2-40B4-BE49-F238E27FC236}">
                <a16:creationId xmlns:a16="http://schemas.microsoft.com/office/drawing/2014/main" id="{BD4BCBCC-8C75-4FEF-E837-42EC260A890D}"/>
              </a:ext>
            </a:extLst>
          </p:cNvPr>
          <p:cNvSpPr>
            <a:spLocks noGrp="1"/>
          </p:cNvSpPr>
          <p:nvPr>
            <p:ph type="sldNum" sz="quarter" idx="10"/>
          </p:nvPr>
        </p:nvSpPr>
        <p:spPr/>
        <p:txBody>
          <a:bodyPr/>
          <a:lstStyle/>
          <a:p>
            <a:pPr>
              <a:defRPr/>
            </a:pPr>
            <a:fld id="{5BB4BE56-62DA-4504-B58B-A51906D16A6E}" type="slidenum">
              <a:rPr lang="en-GB" smtClean="0"/>
              <a:pPr>
                <a:defRPr/>
              </a:pPr>
              <a:t>64</a:t>
            </a:fld>
            <a:endParaRPr lang="en-GB" dirty="0"/>
          </a:p>
        </p:txBody>
      </p:sp>
      <p:pic>
        <p:nvPicPr>
          <p:cNvPr id="9" name="Picture 8">
            <a:extLst>
              <a:ext uri="{FF2B5EF4-FFF2-40B4-BE49-F238E27FC236}">
                <a16:creationId xmlns:a16="http://schemas.microsoft.com/office/drawing/2014/main" id="{D7A9B532-5F17-9DDC-D438-F053CB400B1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328" y="6042737"/>
            <a:ext cx="1080120" cy="815263"/>
          </a:xfrm>
          <a:prstGeom prst="rect">
            <a:avLst/>
          </a:prstGeom>
        </p:spPr>
      </p:pic>
    </p:spTree>
    <p:extLst>
      <p:ext uri="{BB962C8B-B14F-4D97-AF65-F5344CB8AC3E}">
        <p14:creationId xmlns:p14="http://schemas.microsoft.com/office/powerpoint/2010/main" val="14351342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FD302C-B6FE-4E58-9B77-EF0328E39DA0}"/>
              </a:ext>
            </a:extLst>
          </p:cNvPr>
          <p:cNvSpPr>
            <a:spLocks noGrp="1"/>
          </p:cNvSpPr>
          <p:nvPr>
            <p:ph type="title"/>
          </p:nvPr>
        </p:nvSpPr>
        <p:spPr>
          <a:xfrm>
            <a:off x="1127448" y="136446"/>
            <a:ext cx="10778805" cy="792242"/>
          </a:xfrm>
        </p:spPr>
        <p:txBody>
          <a:bodyPr>
            <a:normAutofit/>
          </a:bodyPr>
          <a:lstStyle/>
          <a:p>
            <a:r>
              <a:rPr lang="en-US" dirty="0"/>
              <a:t>Prior form: chronology and </a:t>
            </a:r>
            <a:r>
              <a:rPr lang="en-US" dirty="0" err="1"/>
              <a:t>worldlineology</a:t>
            </a:r>
            <a:endParaRPr lang="en-GB" dirty="0"/>
          </a:p>
        </p:txBody>
      </p:sp>
      <p:graphicFrame>
        <p:nvGraphicFramePr>
          <p:cNvPr id="9" name="Table 9">
            <a:extLst>
              <a:ext uri="{FF2B5EF4-FFF2-40B4-BE49-F238E27FC236}">
                <a16:creationId xmlns:a16="http://schemas.microsoft.com/office/drawing/2014/main" id="{C6694D41-E1F9-4F6C-9C17-DC6CC49396CF}"/>
              </a:ext>
            </a:extLst>
          </p:cNvPr>
          <p:cNvGraphicFramePr>
            <a:graphicFrameLocks noGrp="1"/>
          </p:cNvGraphicFramePr>
          <p:nvPr>
            <p:extLst>
              <p:ext uri="{D42A27DB-BD31-4B8C-83A1-F6EECF244321}">
                <p14:modId xmlns:p14="http://schemas.microsoft.com/office/powerpoint/2010/main" val="531903738"/>
              </p:ext>
            </p:extLst>
          </p:nvPr>
        </p:nvGraphicFramePr>
        <p:xfrm>
          <a:off x="839416" y="1617186"/>
          <a:ext cx="11233248" cy="3413760"/>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3673675034"/>
                    </a:ext>
                  </a:extLst>
                </a:gridCol>
                <a:gridCol w="2448272">
                  <a:extLst>
                    <a:ext uri="{9D8B030D-6E8A-4147-A177-3AD203B41FA5}">
                      <a16:colId xmlns:a16="http://schemas.microsoft.com/office/drawing/2014/main" val="3548414026"/>
                    </a:ext>
                  </a:extLst>
                </a:gridCol>
                <a:gridCol w="7776864">
                  <a:extLst>
                    <a:ext uri="{9D8B030D-6E8A-4147-A177-3AD203B41FA5}">
                      <a16:colId xmlns:a16="http://schemas.microsoft.com/office/drawing/2014/main" val="1427108422"/>
                    </a:ext>
                  </a:extLst>
                </a:gridCol>
              </a:tblGrid>
              <a:tr h="208817">
                <a:tc>
                  <a:txBody>
                    <a:bodyPr/>
                    <a:lstStyle/>
                    <a:p>
                      <a:r>
                        <a:rPr lang="en-US" sz="2000" dirty="0"/>
                        <a:t>Year</a:t>
                      </a:r>
                      <a:endParaRPr lang="en-GB" sz="2000" dirty="0"/>
                    </a:p>
                  </a:txBody>
                  <a:tcPr marL="121920" marR="121920" marT="60960" marB="60960"/>
                </a:tc>
                <a:tc>
                  <a:txBody>
                    <a:bodyPr/>
                    <a:lstStyle/>
                    <a:p>
                      <a:r>
                        <a:rPr lang="en-US" sz="2000" dirty="0"/>
                        <a:t>Author</a:t>
                      </a:r>
                      <a:endParaRPr lang="en-GB" sz="2000" dirty="0"/>
                    </a:p>
                  </a:txBody>
                  <a:tcPr marL="121920" marR="121920" marT="60960" marB="60960"/>
                </a:tc>
                <a:tc>
                  <a:txBody>
                    <a:bodyPr/>
                    <a:lstStyle/>
                    <a:p>
                      <a:r>
                        <a:rPr lang="en-US" sz="2000" dirty="0"/>
                        <a:t>Title</a:t>
                      </a:r>
                      <a:endParaRPr lang="en-GB" sz="2000" dirty="0"/>
                    </a:p>
                  </a:txBody>
                  <a:tcPr marL="121920" marR="121920" marT="60960" marB="60960"/>
                </a:tc>
                <a:extLst>
                  <a:ext uri="{0D108BD9-81ED-4DB2-BD59-A6C34878D82A}">
                    <a16:rowId xmlns:a16="http://schemas.microsoft.com/office/drawing/2014/main" val="2874665461"/>
                  </a:ext>
                </a:extLst>
              </a:tr>
              <a:tr h="269480">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2000" dirty="0"/>
                        <a:t>1919</a:t>
                      </a:r>
                      <a:endParaRPr lang="en-GB" sz="2000" dirty="0"/>
                    </a:p>
                  </a:txBody>
                  <a:tcPr marL="121920" marR="121920" marT="60960" marB="60960"/>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2000" dirty="0"/>
                        <a:t>A. N. Whitehead </a:t>
                      </a:r>
                      <a:endParaRPr lang="en-GB" sz="2000" dirty="0"/>
                    </a:p>
                  </a:txBody>
                  <a:tcPr marL="121920" marR="121920" marT="60960" marB="60960"/>
                </a:tc>
                <a:tc>
                  <a:txBody>
                    <a:bodyPr/>
                    <a:lstStyle/>
                    <a:p>
                      <a:r>
                        <a:rPr lang="en-US" sz="2000" dirty="0"/>
                        <a:t>An enquiry concerning the principles of natural knowledge</a:t>
                      </a:r>
                      <a:endParaRPr lang="en-GB" sz="2000" dirty="0"/>
                    </a:p>
                  </a:txBody>
                  <a:tcPr marL="121920" marR="121920" marT="60960" marB="60960"/>
                </a:tc>
                <a:extLst>
                  <a:ext uri="{0D108BD9-81ED-4DB2-BD59-A6C34878D82A}">
                    <a16:rowId xmlns:a16="http://schemas.microsoft.com/office/drawing/2014/main" val="3347463217"/>
                  </a:ext>
                </a:extLst>
              </a:tr>
              <a:tr h="208817">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2000" dirty="0"/>
                        <a:t>1928</a:t>
                      </a:r>
                      <a:endParaRPr lang="en-GB" sz="2000" dirty="0"/>
                    </a:p>
                  </a:txBody>
                  <a:tcPr marL="121920" marR="121920" marT="60960" marB="60960"/>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2000" dirty="0"/>
                        <a:t>R. Carnap</a:t>
                      </a:r>
                      <a:endParaRPr lang="en-GB" sz="2000" dirty="0"/>
                    </a:p>
                  </a:txBody>
                  <a:tcPr marL="121920" marR="121920" marT="60960" marB="60960"/>
                </a:tc>
                <a:tc>
                  <a:txBody>
                    <a:bodyPr/>
                    <a:lstStyle/>
                    <a:p>
                      <a:r>
                        <a:rPr lang="en-US" sz="2000" dirty="0"/>
                        <a:t>The Logical Structure of the World</a:t>
                      </a:r>
                      <a:endParaRPr lang="en-GB" sz="2000" dirty="0"/>
                    </a:p>
                  </a:txBody>
                  <a:tcPr marL="121920" marR="121920" marT="60960" marB="60960"/>
                </a:tc>
                <a:extLst>
                  <a:ext uri="{0D108BD9-81ED-4DB2-BD59-A6C34878D82A}">
                    <a16:rowId xmlns:a16="http://schemas.microsoft.com/office/drawing/2014/main" val="2629849890"/>
                  </a:ext>
                </a:extLst>
              </a:tr>
              <a:tr h="208817">
                <a:tc>
                  <a:txBody>
                    <a:bodyPr/>
                    <a:lstStyle/>
                    <a:p>
                      <a:r>
                        <a:rPr lang="en-US" sz="2000" dirty="0"/>
                        <a:t>1936</a:t>
                      </a:r>
                      <a:endParaRPr lang="en-GB" sz="2000" dirty="0"/>
                    </a:p>
                  </a:txBody>
                  <a:tcPr marL="121920" marR="121920" marT="60960" marB="60960"/>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2000" b="0" dirty="0"/>
                        <a:t>B. Russell</a:t>
                      </a:r>
                      <a:endParaRPr lang="en-GB" sz="2000" b="0" dirty="0"/>
                    </a:p>
                  </a:txBody>
                  <a:tcPr marL="121920" marR="121920" marT="60960" marB="60960"/>
                </a:tc>
                <a:tc>
                  <a:txBody>
                    <a:bodyPr/>
                    <a:lstStyle/>
                    <a:p>
                      <a:r>
                        <a:rPr lang="en-GB" sz="2000" dirty="0"/>
                        <a:t>On order in time</a:t>
                      </a:r>
                    </a:p>
                  </a:txBody>
                  <a:tcPr marL="121920" marR="121920" marT="60960" marB="60960"/>
                </a:tc>
                <a:extLst>
                  <a:ext uri="{0D108BD9-81ED-4DB2-BD59-A6C34878D82A}">
                    <a16:rowId xmlns:a16="http://schemas.microsoft.com/office/drawing/2014/main" val="1525610159"/>
                  </a:ext>
                </a:extLst>
              </a:tr>
              <a:tr h="208817">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2000" dirty="0"/>
                        <a:t>1939</a:t>
                      </a:r>
                      <a:endParaRPr lang="en-GB" sz="2000" dirty="0"/>
                    </a:p>
                  </a:txBody>
                  <a:tcPr marL="121920" marR="121920" marT="60960" marB="60960"/>
                </a:tc>
                <a:tc>
                  <a:txBody>
                    <a:bodyPr/>
                    <a:lstStyle/>
                    <a:p>
                      <a:r>
                        <a:rPr lang="en-US" sz="2000" dirty="0"/>
                        <a:t>J. H. Woodger</a:t>
                      </a:r>
                      <a:endParaRPr lang="en-GB" sz="2000" dirty="0"/>
                    </a:p>
                  </a:txBody>
                  <a:tcPr marL="121920" marR="121920" marT="60960" marB="60960"/>
                </a:tc>
                <a:tc>
                  <a:txBody>
                    <a:bodyPr/>
                    <a:lstStyle/>
                    <a:p>
                      <a:r>
                        <a:rPr lang="en-US" sz="2000" dirty="0"/>
                        <a:t>The Technique of Theory Construction</a:t>
                      </a:r>
                      <a:endParaRPr lang="en-GB" sz="2000" dirty="0"/>
                    </a:p>
                  </a:txBody>
                  <a:tcPr marL="121920" marR="121920" marT="60960" marB="60960"/>
                </a:tc>
                <a:extLst>
                  <a:ext uri="{0D108BD9-81ED-4DB2-BD59-A6C34878D82A}">
                    <a16:rowId xmlns:a16="http://schemas.microsoft.com/office/drawing/2014/main" val="2328246016"/>
                  </a:ext>
                </a:extLst>
              </a:tr>
              <a:tr h="208817">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GB" sz="2000" dirty="0"/>
                        <a:t>1963</a:t>
                      </a:r>
                    </a:p>
                  </a:txBody>
                  <a:tcPr marL="121920" marR="121920" marT="60960" marB="60960"/>
                </a:tc>
                <a:tc>
                  <a:txBody>
                    <a:bodyPr/>
                    <a:lstStyle/>
                    <a:p>
                      <a:r>
                        <a:rPr lang="en-GB" sz="2000" dirty="0"/>
                        <a:t>A. Grünbaum</a:t>
                      </a:r>
                    </a:p>
                  </a:txBody>
                  <a:tcPr marL="121920" marR="121920" marT="60960" marB="60960"/>
                </a:tc>
                <a:tc>
                  <a:txBody>
                    <a:bodyPr/>
                    <a:lstStyle/>
                    <a:p>
                      <a:r>
                        <a:rPr lang="en-GB" sz="2000" dirty="0"/>
                        <a:t>Philosophical Problems of Space and Time</a:t>
                      </a:r>
                    </a:p>
                  </a:txBody>
                  <a:tcPr marL="121920" marR="121920" marT="60960" marB="60960"/>
                </a:tc>
                <a:extLst>
                  <a:ext uri="{0D108BD9-81ED-4DB2-BD59-A6C34878D82A}">
                    <a16:rowId xmlns:a16="http://schemas.microsoft.com/office/drawing/2014/main" val="1887192283"/>
                  </a:ext>
                </a:extLst>
              </a:tr>
              <a:tr h="208817">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2000" dirty="0"/>
                        <a:t>1981</a:t>
                      </a:r>
                      <a:endParaRPr lang="en-GB" sz="2000" dirty="0"/>
                    </a:p>
                  </a:txBody>
                  <a:tcPr marL="121920" marR="121920" marT="60960" marB="60960"/>
                </a:tc>
                <a:tc>
                  <a:txBody>
                    <a:bodyPr/>
                    <a:lstStyle/>
                    <a:p>
                      <a:r>
                        <a:rPr lang="en-GB" sz="2000" dirty="0"/>
                        <a:t>P. Needham </a:t>
                      </a:r>
                    </a:p>
                  </a:txBody>
                  <a:tcPr marL="121920" marR="121920" marT="60960" marB="60960"/>
                </a:tc>
                <a:tc>
                  <a:txBody>
                    <a:bodyPr/>
                    <a:lstStyle/>
                    <a:p>
                      <a:r>
                        <a:rPr lang="en-US" sz="2000" dirty="0"/>
                        <a:t>Temporal Intervals and Temporal Order</a:t>
                      </a:r>
                      <a:endParaRPr lang="en-GB" sz="2000" dirty="0"/>
                    </a:p>
                  </a:txBody>
                  <a:tcPr marL="121920" marR="121920" marT="60960" marB="60960"/>
                </a:tc>
                <a:extLst>
                  <a:ext uri="{0D108BD9-81ED-4DB2-BD59-A6C34878D82A}">
                    <a16:rowId xmlns:a16="http://schemas.microsoft.com/office/drawing/2014/main" val="318776030"/>
                  </a:ext>
                </a:extLst>
              </a:tr>
              <a:tr h="208817">
                <a:tc>
                  <a:txBody>
                    <a:bodyPr/>
                    <a:lstStyle/>
                    <a:p>
                      <a:r>
                        <a:rPr lang="en-US" sz="2000" dirty="0"/>
                        <a:t>1982</a:t>
                      </a:r>
                      <a:endParaRPr lang="en-GB" sz="2000" dirty="0"/>
                    </a:p>
                  </a:txBody>
                  <a:tcPr marL="121920" marR="121920" marT="60960" marB="60960"/>
                </a:tc>
                <a:tc>
                  <a:txBody>
                    <a:bodyPr/>
                    <a:lstStyle/>
                    <a:p>
                      <a:r>
                        <a:rPr lang="en-GB" sz="2000" dirty="0"/>
                        <a:t>C. Lejewski </a:t>
                      </a:r>
                    </a:p>
                  </a:txBody>
                  <a:tcPr marL="121920" marR="121920" marT="60960" marB="60960"/>
                </a:tc>
                <a:tc>
                  <a:txBody>
                    <a:bodyPr/>
                    <a:lstStyle/>
                    <a:p>
                      <a:r>
                        <a:rPr lang="en-GB" sz="2000" dirty="0"/>
                        <a:t>Ontology: What's Next?</a:t>
                      </a:r>
                    </a:p>
                  </a:txBody>
                  <a:tcPr marL="121920" marR="121920" marT="60960" marB="60960"/>
                </a:tc>
                <a:extLst>
                  <a:ext uri="{0D108BD9-81ED-4DB2-BD59-A6C34878D82A}">
                    <a16:rowId xmlns:a16="http://schemas.microsoft.com/office/drawing/2014/main" val="1395029004"/>
                  </a:ext>
                </a:extLst>
              </a:tr>
            </a:tbl>
          </a:graphicData>
        </a:graphic>
      </p:graphicFrame>
      <p:sp>
        <p:nvSpPr>
          <p:cNvPr id="7" name="TextBox 6">
            <a:extLst>
              <a:ext uri="{FF2B5EF4-FFF2-40B4-BE49-F238E27FC236}">
                <a16:creationId xmlns:a16="http://schemas.microsoft.com/office/drawing/2014/main" id="{910283EC-CADB-4688-8D8D-1BEC76B60A84}"/>
              </a:ext>
            </a:extLst>
          </p:cNvPr>
          <p:cNvSpPr txBox="1"/>
          <p:nvPr/>
        </p:nvSpPr>
        <p:spPr>
          <a:xfrm>
            <a:off x="839416" y="1124744"/>
            <a:ext cx="7440828" cy="461665"/>
          </a:xfrm>
          <a:prstGeom prst="rect">
            <a:avLst/>
          </a:prstGeom>
          <a:noFill/>
        </p:spPr>
        <p:txBody>
          <a:bodyPr wrap="square">
            <a:spAutoFit/>
          </a:bodyPr>
          <a:lstStyle/>
          <a:p>
            <a:r>
              <a:rPr lang="en-US" sz="2400" dirty="0"/>
              <a:t>Opportunity to build upon previous work, including:</a:t>
            </a:r>
          </a:p>
        </p:txBody>
      </p:sp>
      <p:sp>
        <p:nvSpPr>
          <p:cNvPr id="8" name="TextBox 7">
            <a:extLst>
              <a:ext uri="{FF2B5EF4-FFF2-40B4-BE49-F238E27FC236}">
                <a16:creationId xmlns:a16="http://schemas.microsoft.com/office/drawing/2014/main" id="{60271AB3-BD06-BE7E-7A86-7D325E9C12D4}"/>
              </a:ext>
            </a:extLst>
          </p:cNvPr>
          <p:cNvSpPr txBox="1"/>
          <p:nvPr/>
        </p:nvSpPr>
        <p:spPr>
          <a:xfrm>
            <a:off x="983432" y="5081120"/>
            <a:ext cx="8537376" cy="1323439"/>
          </a:xfrm>
          <a:prstGeom prst="rect">
            <a:avLst/>
          </a:prstGeom>
          <a:noFill/>
        </p:spPr>
        <p:txBody>
          <a:bodyPr wrap="square">
            <a:spAutoFit/>
          </a:bodyPr>
          <a:lstStyle/>
          <a:p>
            <a:r>
              <a:rPr lang="en-US" sz="2000" dirty="0"/>
              <a:t>Key architecture:</a:t>
            </a:r>
          </a:p>
          <a:p>
            <a:pPr marL="342900" indent="-342900">
              <a:buFont typeface="Arial" panose="020B0604020202020204" pitchFamily="34" charset="0"/>
              <a:buChar char="•"/>
            </a:pPr>
            <a:r>
              <a:rPr lang="en-US" sz="2000" dirty="0"/>
              <a:t>time as a before-after relation between individuals </a:t>
            </a:r>
          </a:p>
          <a:p>
            <a:pPr marL="800100" lvl="1" indent="-342900">
              <a:buFont typeface="Arial" panose="020B0604020202020204" pitchFamily="34" charset="0"/>
              <a:buChar char="•"/>
            </a:pPr>
            <a:r>
              <a:rPr lang="en-US" sz="2000" dirty="0"/>
              <a:t>(Grunbaum has more places)</a:t>
            </a:r>
          </a:p>
          <a:p>
            <a:pPr marL="342900" indent="-342900">
              <a:buFont typeface="Arial" panose="020B0604020202020204" pitchFamily="34" charset="0"/>
              <a:buChar char="•"/>
            </a:pPr>
            <a:r>
              <a:rPr lang="en-US" sz="2000" dirty="0"/>
              <a:t>worldlines as </a:t>
            </a:r>
            <a:r>
              <a:rPr lang="en-GB" sz="2000" dirty="0"/>
              <a:t>characterising</a:t>
            </a:r>
            <a:r>
              <a:rPr lang="en-US" sz="2000" dirty="0"/>
              <a:t> space-time</a:t>
            </a:r>
          </a:p>
        </p:txBody>
      </p:sp>
      <p:sp>
        <p:nvSpPr>
          <p:cNvPr id="4" name="Callout: Line with Accent Bar 3">
            <a:extLst>
              <a:ext uri="{FF2B5EF4-FFF2-40B4-BE49-F238E27FC236}">
                <a16:creationId xmlns:a16="http://schemas.microsoft.com/office/drawing/2014/main" id="{578AA4CC-78F2-9BF0-C50B-2049D2FE74DC}"/>
              </a:ext>
            </a:extLst>
          </p:cNvPr>
          <p:cNvSpPr/>
          <p:nvPr/>
        </p:nvSpPr>
        <p:spPr>
          <a:xfrm>
            <a:off x="9336360" y="5169549"/>
            <a:ext cx="2039815" cy="786380"/>
          </a:xfrm>
          <a:prstGeom prst="accentCallout1">
            <a:avLst>
              <a:gd name="adj1" fmla="val 18750"/>
              <a:gd name="adj2" fmla="val -8333"/>
              <a:gd name="adj3" fmla="val -42327"/>
              <a:gd name="adj4" fmla="val -73977"/>
            </a:avLst>
          </a:prstGeom>
          <a:ln w="15875">
            <a:solidFill>
              <a:schemeClr val="bg1">
                <a:lumMod val="6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1600" i="1" dirty="0">
                <a:solidFill>
                  <a:schemeClr val="tx1">
                    <a:lumMod val="65000"/>
                    <a:lumOff val="35000"/>
                  </a:schemeClr>
                </a:solidFill>
              </a:rPr>
              <a:t>Introduced the name ‘chronology’</a:t>
            </a:r>
          </a:p>
        </p:txBody>
      </p:sp>
      <p:sp>
        <p:nvSpPr>
          <p:cNvPr id="5" name="Slide Number Placeholder 4">
            <a:extLst>
              <a:ext uri="{FF2B5EF4-FFF2-40B4-BE49-F238E27FC236}">
                <a16:creationId xmlns:a16="http://schemas.microsoft.com/office/drawing/2014/main" id="{4336DA20-5DD0-5397-D732-094B2119AB38}"/>
              </a:ext>
            </a:extLst>
          </p:cNvPr>
          <p:cNvSpPr>
            <a:spLocks noGrp="1"/>
          </p:cNvSpPr>
          <p:nvPr>
            <p:ph type="sldNum" sz="quarter" idx="10"/>
          </p:nvPr>
        </p:nvSpPr>
        <p:spPr/>
        <p:txBody>
          <a:bodyPr/>
          <a:lstStyle/>
          <a:p>
            <a:pPr>
              <a:defRPr/>
            </a:pPr>
            <a:fld id="{5BB4BE56-62DA-4504-B58B-A51906D16A6E}" type="slidenum">
              <a:rPr lang="en-GB" smtClean="0"/>
              <a:pPr>
                <a:defRPr/>
              </a:pPr>
              <a:t>65</a:t>
            </a:fld>
            <a:endParaRPr lang="en-GB" dirty="0"/>
          </a:p>
        </p:txBody>
      </p:sp>
      <p:pic>
        <p:nvPicPr>
          <p:cNvPr id="10" name="Picture 9">
            <a:extLst>
              <a:ext uri="{FF2B5EF4-FFF2-40B4-BE49-F238E27FC236}">
                <a16:creationId xmlns:a16="http://schemas.microsoft.com/office/drawing/2014/main" id="{63986A4E-2930-6CF3-AE06-7329686DD81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7328" y="6042737"/>
            <a:ext cx="1080120" cy="815263"/>
          </a:xfrm>
          <a:prstGeom prst="rect">
            <a:avLst/>
          </a:prstGeom>
        </p:spPr>
      </p:pic>
      <p:sp>
        <p:nvSpPr>
          <p:cNvPr id="3" name="Rectangle 2">
            <a:extLst>
              <a:ext uri="{FF2B5EF4-FFF2-40B4-BE49-F238E27FC236}">
                <a16:creationId xmlns:a16="http://schemas.microsoft.com/office/drawing/2014/main" id="{66D22F45-6659-D239-EB5B-615FD9414826}"/>
              </a:ext>
            </a:extLst>
          </p:cNvPr>
          <p:cNvSpPr/>
          <p:nvPr/>
        </p:nvSpPr>
        <p:spPr>
          <a:xfrm>
            <a:off x="1" y="1"/>
            <a:ext cx="12192000" cy="6858000"/>
          </a:xfrm>
          <a:prstGeom prst="rect">
            <a:avLst/>
          </a:prstGeom>
          <a:solidFill>
            <a:schemeClr val="accent6">
              <a:lumMod val="20000"/>
              <a:lumOff val="8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2947015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1DFEF185-1F27-165D-108A-7DA042BB97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1933" y="1190526"/>
            <a:ext cx="4458908" cy="2296404"/>
          </a:xfrm>
          <a:prstGeom prst="rect">
            <a:avLst/>
          </a:prstGeom>
        </p:spPr>
      </p:pic>
      <p:sp>
        <p:nvSpPr>
          <p:cNvPr id="2" name="Title 1">
            <a:extLst>
              <a:ext uri="{FF2B5EF4-FFF2-40B4-BE49-F238E27FC236}">
                <a16:creationId xmlns:a16="http://schemas.microsoft.com/office/drawing/2014/main" id="{E243DB53-2879-417F-A1CF-7A0E665D0428}"/>
              </a:ext>
            </a:extLst>
          </p:cNvPr>
          <p:cNvSpPr>
            <a:spLocks noGrp="1"/>
          </p:cNvSpPr>
          <p:nvPr>
            <p:ph type="title"/>
          </p:nvPr>
        </p:nvSpPr>
        <p:spPr/>
        <p:txBody>
          <a:bodyPr/>
          <a:lstStyle/>
          <a:p>
            <a:r>
              <a:rPr lang="en-GB" dirty="0"/>
              <a:t>Chronology</a:t>
            </a:r>
          </a:p>
        </p:txBody>
      </p:sp>
      <p:sp>
        <p:nvSpPr>
          <p:cNvPr id="4" name="Rectangle 3">
            <a:extLst>
              <a:ext uri="{FF2B5EF4-FFF2-40B4-BE49-F238E27FC236}">
                <a16:creationId xmlns:a16="http://schemas.microsoft.com/office/drawing/2014/main" id="{5AE82DB0-1E63-4417-A76A-1B9949EA0C5E}"/>
              </a:ext>
            </a:extLst>
          </p:cNvPr>
          <p:cNvSpPr/>
          <p:nvPr/>
        </p:nvSpPr>
        <p:spPr>
          <a:xfrm>
            <a:off x="980425" y="1523417"/>
            <a:ext cx="4329015" cy="124125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36F68539-4747-4E79-BEAD-A7AB0C2DE7DC}"/>
              </a:ext>
            </a:extLst>
          </p:cNvPr>
          <p:cNvSpPr txBox="1"/>
          <p:nvPr/>
        </p:nvSpPr>
        <p:spPr>
          <a:xfrm>
            <a:off x="5584821" y="1429794"/>
            <a:ext cx="6201698" cy="923330"/>
          </a:xfrm>
          <a:prstGeom prst="rect">
            <a:avLst/>
          </a:prstGeom>
          <a:noFill/>
        </p:spPr>
        <p:txBody>
          <a:bodyPr wrap="square" rtlCol="0">
            <a:spAutoFit/>
          </a:bodyPr>
          <a:lstStyle/>
          <a:p>
            <a:pPr marL="285750" indent="-285750">
              <a:buFont typeface="Arial" panose="020B0604020202020204" pitchFamily="34" charset="0"/>
              <a:buChar char="•"/>
            </a:pPr>
            <a:r>
              <a:rPr lang="en-GB" dirty="0"/>
              <a:t>chronology introduces a (completely) </a:t>
            </a:r>
            <a:r>
              <a:rPr lang="en-GB" dirty="0">
                <a:effectLst>
                  <a:outerShdw blurRad="38100" dist="38100" dir="2700000" algn="tl">
                    <a:srgbClr val="000000">
                      <a:alpha val="43137"/>
                    </a:srgbClr>
                  </a:outerShdw>
                </a:effectLst>
              </a:rPr>
              <a:t>before-after</a:t>
            </a:r>
            <a:r>
              <a:rPr lang="en-GB" dirty="0"/>
              <a:t> relation between individuals</a:t>
            </a:r>
          </a:p>
          <a:p>
            <a:pPr marL="285750" indent="-285750">
              <a:buFont typeface="Arial" panose="020B0604020202020204" pitchFamily="34" charset="0"/>
              <a:buChar char="•"/>
            </a:pPr>
            <a:r>
              <a:rPr lang="en-GB" dirty="0"/>
              <a:t>from this the other temporal relations can be defined</a:t>
            </a:r>
          </a:p>
        </p:txBody>
      </p:sp>
      <p:sp>
        <p:nvSpPr>
          <p:cNvPr id="29" name="Rectangle 28">
            <a:extLst>
              <a:ext uri="{FF2B5EF4-FFF2-40B4-BE49-F238E27FC236}">
                <a16:creationId xmlns:a16="http://schemas.microsoft.com/office/drawing/2014/main" id="{451DEC7C-CA94-9525-4CB9-FE7EA7E32A0E}"/>
              </a:ext>
            </a:extLst>
          </p:cNvPr>
          <p:cNvSpPr/>
          <p:nvPr/>
        </p:nvSpPr>
        <p:spPr>
          <a:xfrm>
            <a:off x="983431" y="2754340"/>
            <a:ext cx="946912" cy="33733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DE91A259-3D5A-3E27-ED8B-4A7062EA83BB}"/>
              </a:ext>
            </a:extLst>
          </p:cNvPr>
          <p:cNvSpPr/>
          <p:nvPr/>
        </p:nvSpPr>
        <p:spPr>
          <a:xfrm>
            <a:off x="2910684" y="2754341"/>
            <a:ext cx="2398756" cy="33733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FAB5F75F-DDD0-443F-CEBF-C3B64B210F1D}"/>
              </a:ext>
            </a:extLst>
          </p:cNvPr>
          <p:cNvSpPr/>
          <p:nvPr/>
        </p:nvSpPr>
        <p:spPr>
          <a:xfrm>
            <a:off x="983432" y="3091670"/>
            <a:ext cx="4326008" cy="33733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24EF5EAA-6062-B39B-C1CA-0B9D83C2890C}"/>
              </a:ext>
            </a:extLst>
          </p:cNvPr>
          <p:cNvPicPr>
            <a:picLocks noChangeAspect="1"/>
          </p:cNvPicPr>
          <p:nvPr/>
        </p:nvPicPr>
        <p:blipFill>
          <a:blip r:embed="rId3"/>
          <a:stretch>
            <a:fillRect/>
          </a:stretch>
        </p:blipFill>
        <p:spPr>
          <a:xfrm>
            <a:off x="950495" y="3601697"/>
            <a:ext cx="7850557" cy="1838683"/>
          </a:xfrm>
          <a:prstGeom prst="rect">
            <a:avLst/>
          </a:prstGeom>
        </p:spPr>
      </p:pic>
      <p:sp>
        <p:nvSpPr>
          <p:cNvPr id="3" name="Slide Number Placeholder 2">
            <a:extLst>
              <a:ext uri="{FF2B5EF4-FFF2-40B4-BE49-F238E27FC236}">
                <a16:creationId xmlns:a16="http://schemas.microsoft.com/office/drawing/2014/main" id="{3E01C406-2727-8367-4815-42B4CD910FC6}"/>
              </a:ext>
            </a:extLst>
          </p:cNvPr>
          <p:cNvSpPr>
            <a:spLocks noGrp="1"/>
          </p:cNvSpPr>
          <p:nvPr>
            <p:ph type="sldNum" sz="quarter" idx="12"/>
          </p:nvPr>
        </p:nvSpPr>
        <p:spPr>
          <a:xfrm>
            <a:off x="1366862" y="153577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D9EAF17-5F3E-4553-850F-AD90E86964A6}" type="slidenum">
              <a:rPr lang="en-GB" smtClean="0"/>
              <a:pPr/>
              <a:t>66</a:t>
            </a:fld>
            <a:endParaRPr lang="en-GB"/>
          </a:p>
        </p:txBody>
      </p:sp>
    </p:spTree>
    <p:extLst>
      <p:ext uri="{BB962C8B-B14F-4D97-AF65-F5344CB8AC3E}">
        <p14:creationId xmlns:p14="http://schemas.microsoft.com/office/powerpoint/2010/main" val="15179888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F44DC572-0F9D-A725-0D89-04218E39E1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811" y="1177168"/>
            <a:ext cx="4458908" cy="2296404"/>
          </a:xfrm>
          <a:prstGeom prst="rect">
            <a:avLst/>
          </a:prstGeom>
        </p:spPr>
      </p:pic>
      <p:sp>
        <p:nvSpPr>
          <p:cNvPr id="2" name="Title 1">
            <a:extLst>
              <a:ext uri="{FF2B5EF4-FFF2-40B4-BE49-F238E27FC236}">
                <a16:creationId xmlns:a16="http://schemas.microsoft.com/office/drawing/2014/main" id="{E243DB53-2879-417F-A1CF-7A0E665D0428}"/>
              </a:ext>
            </a:extLst>
          </p:cNvPr>
          <p:cNvSpPr>
            <a:spLocks noGrp="1"/>
          </p:cNvSpPr>
          <p:nvPr>
            <p:ph type="title"/>
          </p:nvPr>
        </p:nvSpPr>
        <p:spPr/>
        <p:txBody>
          <a:bodyPr/>
          <a:lstStyle/>
          <a:p>
            <a:r>
              <a:rPr lang="en-GB" dirty="0" err="1"/>
              <a:t>Worldlineology</a:t>
            </a:r>
            <a:endParaRPr lang="en-GB" dirty="0"/>
          </a:p>
        </p:txBody>
      </p:sp>
      <p:sp>
        <p:nvSpPr>
          <p:cNvPr id="4" name="Rectangle 3">
            <a:extLst>
              <a:ext uri="{FF2B5EF4-FFF2-40B4-BE49-F238E27FC236}">
                <a16:creationId xmlns:a16="http://schemas.microsoft.com/office/drawing/2014/main" id="{5AE82DB0-1E63-4417-A76A-1B9949EA0C5E}"/>
              </a:ext>
            </a:extLst>
          </p:cNvPr>
          <p:cNvSpPr/>
          <p:nvPr/>
        </p:nvSpPr>
        <p:spPr>
          <a:xfrm>
            <a:off x="975951" y="1562252"/>
            <a:ext cx="4286529" cy="59294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7304782E-0261-23EC-55FC-68791C9336F8}"/>
              </a:ext>
            </a:extLst>
          </p:cNvPr>
          <p:cNvSpPr/>
          <p:nvPr/>
        </p:nvSpPr>
        <p:spPr>
          <a:xfrm>
            <a:off x="975951" y="2473692"/>
            <a:ext cx="4345644" cy="95052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216A0CE5-967B-204A-2764-CA601D1D123D}"/>
              </a:ext>
            </a:extLst>
          </p:cNvPr>
          <p:cNvSpPr/>
          <p:nvPr/>
        </p:nvSpPr>
        <p:spPr>
          <a:xfrm>
            <a:off x="3362457" y="2155193"/>
            <a:ext cx="1959138" cy="3185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Content Placeholder 2" descr="A portrait of a person&#10;&#10;Description automatically generated">
            <a:extLst>
              <a:ext uri="{FF2B5EF4-FFF2-40B4-BE49-F238E27FC236}">
                <a16:creationId xmlns:a16="http://schemas.microsoft.com/office/drawing/2014/main" id="{88B2EE5C-A66D-94B3-5519-858B5F3AB76E}"/>
              </a:ext>
            </a:extLst>
          </p:cNvPr>
          <p:cNvPicPr>
            <a:picLocks noChangeAspect="1"/>
          </p:cNvPicPr>
          <p:nvPr/>
        </p:nvPicPr>
        <p:blipFill>
          <a:blip r:embed="rId3"/>
          <a:stretch>
            <a:fillRect/>
          </a:stretch>
        </p:blipFill>
        <p:spPr>
          <a:xfrm>
            <a:off x="9114958" y="4344141"/>
            <a:ext cx="1452562" cy="1882775"/>
          </a:xfrm>
          <a:prstGeom prst="rect">
            <a:avLst/>
          </a:prstGeom>
        </p:spPr>
      </p:pic>
      <p:pic>
        <p:nvPicPr>
          <p:cNvPr id="9" name="Picture 8" descr="Diagram, schematic&#10;&#10;Description automatically generated">
            <a:extLst>
              <a:ext uri="{FF2B5EF4-FFF2-40B4-BE49-F238E27FC236}">
                <a16:creationId xmlns:a16="http://schemas.microsoft.com/office/drawing/2014/main" id="{F96D1FFB-201A-A14F-703F-089D3A6A207B}"/>
              </a:ext>
            </a:extLst>
          </p:cNvPr>
          <p:cNvPicPr>
            <a:picLocks noChangeAspect="1"/>
          </p:cNvPicPr>
          <p:nvPr/>
        </p:nvPicPr>
        <p:blipFill>
          <a:blip r:embed="rId4"/>
          <a:stretch>
            <a:fillRect/>
          </a:stretch>
        </p:blipFill>
        <p:spPr>
          <a:xfrm>
            <a:off x="919811" y="4349581"/>
            <a:ext cx="5636785" cy="1871052"/>
          </a:xfrm>
          <a:prstGeom prst="rect">
            <a:avLst/>
          </a:prstGeom>
          <a:ln>
            <a:solidFill>
              <a:schemeClr val="accent1"/>
            </a:solidFill>
          </a:ln>
        </p:spPr>
      </p:pic>
      <p:sp>
        <p:nvSpPr>
          <p:cNvPr id="10" name="TextBox 9">
            <a:extLst>
              <a:ext uri="{FF2B5EF4-FFF2-40B4-BE49-F238E27FC236}">
                <a16:creationId xmlns:a16="http://schemas.microsoft.com/office/drawing/2014/main" id="{C91A6720-0BD3-8741-BA33-0E0AF338B02E}"/>
              </a:ext>
            </a:extLst>
          </p:cNvPr>
          <p:cNvSpPr txBox="1"/>
          <p:nvPr/>
        </p:nvSpPr>
        <p:spPr>
          <a:xfrm>
            <a:off x="839417" y="4025880"/>
            <a:ext cx="8928992" cy="338554"/>
          </a:xfrm>
          <a:prstGeom prst="rect">
            <a:avLst/>
          </a:prstGeom>
          <a:noFill/>
        </p:spPr>
        <p:txBody>
          <a:bodyPr wrap="square">
            <a:spAutoFit/>
          </a:bodyPr>
          <a:lstStyle/>
          <a:p>
            <a:r>
              <a:rPr lang="de-DE" sz="1600" dirty="0"/>
              <a:t>Illustration: Minkowski, Hermann (1909),  "Raum und Zeit", Physikalische  Zeitschrift, 10: 75–88</a:t>
            </a:r>
            <a:endParaRPr lang="en-GB" sz="1600" dirty="0"/>
          </a:p>
        </p:txBody>
      </p:sp>
      <p:pic>
        <p:nvPicPr>
          <p:cNvPr id="11" name="Picture 2">
            <a:extLst>
              <a:ext uri="{FF2B5EF4-FFF2-40B4-BE49-F238E27FC236}">
                <a16:creationId xmlns:a16="http://schemas.microsoft.com/office/drawing/2014/main" id="{F20FF83E-025E-6368-52E2-98DF67E19A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3873" y="4349581"/>
            <a:ext cx="1951609" cy="19906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6DF5EE7-5701-FA5A-CC25-064D8FA96E88}"/>
              </a:ext>
            </a:extLst>
          </p:cNvPr>
          <p:cNvSpPr txBox="1"/>
          <p:nvPr/>
        </p:nvSpPr>
        <p:spPr>
          <a:xfrm>
            <a:off x="5596978" y="1420905"/>
            <a:ext cx="6421506" cy="1200329"/>
          </a:xfrm>
          <a:prstGeom prst="rect">
            <a:avLst/>
          </a:prstGeom>
          <a:noFill/>
        </p:spPr>
        <p:txBody>
          <a:bodyPr wrap="square" rtlCol="0">
            <a:spAutoFit/>
          </a:bodyPr>
          <a:lstStyle/>
          <a:p>
            <a:pPr marL="285750" indent="-285750">
              <a:buFont typeface="Arial" panose="020B0604020202020204" pitchFamily="34" charset="0"/>
              <a:buChar char="•"/>
            </a:pPr>
            <a:r>
              <a:rPr lang="en-GB" dirty="0"/>
              <a:t>worldlineology introduces </a:t>
            </a:r>
            <a:r>
              <a:rPr lang="en-GB" dirty="0">
                <a:effectLst>
                  <a:outerShdw blurRad="38100" dist="38100" dir="2700000" algn="tl">
                    <a:srgbClr val="000000">
                      <a:alpha val="43137"/>
                    </a:srgbClr>
                  </a:outerShdw>
                </a:effectLst>
              </a:rPr>
              <a:t>worldlines</a:t>
            </a:r>
          </a:p>
          <a:p>
            <a:pPr marL="285750" indent="-285750">
              <a:buFont typeface="Arial" panose="020B0604020202020204" pitchFamily="34" charset="0"/>
              <a:buChar char="•"/>
            </a:pPr>
            <a:r>
              <a:rPr lang="en-GB" dirty="0"/>
              <a:t>defined in terms of a time-like (chronology) curve (curveology)</a:t>
            </a:r>
          </a:p>
          <a:p>
            <a:pPr marL="742950" lvl="1" indent="-285750">
              <a:buFont typeface="Arial" panose="020B0604020202020204" pitchFamily="34" charset="0"/>
              <a:buChar char="•"/>
            </a:pPr>
            <a:r>
              <a:rPr lang="en-GB" dirty="0"/>
              <a:t>every two points (atoms) in the time-like curve have to be in a before-after relation</a:t>
            </a:r>
          </a:p>
        </p:txBody>
      </p:sp>
      <p:sp>
        <p:nvSpPr>
          <p:cNvPr id="13" name="Slide Number Placeholder 12">
            <a:extLst>
              <a:ext uri="{FF2B5EF4-FFF2-40B4-BE49-F238E27FC236}">
                <a16:creationId xmlns:a16="http://schemas.microsoft.com/office/drawing/2014/main" id="{8A64D122-BFCB-5FCE-AE4F-8AA7BC468F81}"/>
              </a:ext>
            </a:extLst>
          </p:cNvPr>
          <p:cNvSpPr>
            <a:spLocks noGrp="1"/>
          </p:cNvSpPr>
          <p:nvPr>
            <p:ph type="sldNum" sz="quarter" idx="10"/>
          </p:nvPr>
        </p:nvSpPr>
        <p:spPr/>
        <p:txBody>
          <a:bodyPr/>
          <a:lstStyle/>
          <a:p>
            <a:pPr>
              <a:defRPr/>
            </a:pPr>
            <a:fld id="{5BB4BE56-62DA-4504-B58B-A51906D16A6E}" type="slidenum">
              <a:rPr lang="en-GB" smtClean="0"/>
              <a:pPr>
                <a:defRPr/>
              </a:pPr>
              <a:t>67</a:t>
            </a:fld>
            <a:endParaRPr lang="en-GB" dirty="0"/>
          </a:p>
        </p:txBody>
      </p:sp>
    </p:spTree>
    <p:extLst>
      <p:ext uri="{BB962C8B-B14F-4D97-AF65-F5344CB8AC3E}">
        <p14:creationId xmlns:p14="http://schemas.microsoft.com/office/powerpoint/2010/main" val="9850714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64A61F01-433E-B995-714A-C6C46CF4F4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424" y="1189622"/>
            <a:ext cx="4458908" cy="2296404"/>
          </a:xfrm>
          <a:prstGeom prst="rect">
            <a:avLst/>
          </a:prstGeom>
        </p:spPr>
      </p:pic>
      <p:sp>
        <p:nvSpPr>
          <p:cNvPr id="2" name="Title 1">
            <a:extLst>
              <a:ext uri="{FF2B5EF4-FFF2-40B4-BE49-F238E27FC236}">
                <a16:creationId xmlns:a16="http://schemas.microsoft.com/office/drawing/2014/main" id="{E243DB53-2879-417F-A1CF-7A0E665D0428}"/>
              </a:ext>
            </a:extLst>
          </p:cNvPr>
          <p:cNvSpPr>
            <a:spLocks noGrp="1"/>
          </p:cNvSpPr>
          <p:nvPr>
            <p:ph type="title"/>
          </p:nvPr>
        </p:nvSpPr>
        <p:spPr/>
        <p:txBody>
          <a:bodyPr/>
          <a:lstStyle/>
          <a:p>
            <a:r>
              <a:rPr lang="en-GB" dirty="0" err="1"/>
              <a:t>Worldframeology</a:t>
            </a:r>
            <a:endParaRPr lang="en-GB" dirty="0"/>
          </a:p>
        </p:txBody>
      </p:sp>
      <p:sp>
        <p:nvSpPr>
          <p:cNvPr id="4" name="Rectangle 3">
            <a:extLst>
              <a:ext uri="{FF2B5EF4-FFF2-40B4-BE49-F238E27FC236}">
                <a16:creationId xmlns:a16="http://schemas.microsoft.com/office/drawing/2014/main" id="{5AE82DB0-1E63-4417-A76A-1B9949EA0C5E}"/>
              </a:ext>
            </a:extLst>
          </p:cNvPr>
          <p:cNvSpPr/>
          <p:nvPr/>
        </p:nvSpPr>
        <p:spPr>
          <a:xfrm>
            <a:off x="968545" y="1525706"/>
            <a:ext cx="4333022" cy="35179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B91D9AF-B367-FB58-0D25-4E3557A989C3}"/>
              </a:ext>
            </a:extLst>
          </p:cNvPr>
          <p:cNvSpPr txBox="1"/>
          <p:nvPr/>
        </p:nvSpPr>
        <p:spPr>
          <a:xfrm>
            <a:off x="5398892" y="1380494"/>
            <a:ext cx="6617785" cy="1477328"/>
          </a:xfrm>
          <a:prstGeom prst="rect">
            <a:avLst/>
          </a:prstGeom>
          <a:noFill/>
        </p:spPr>
        <p:txBody>
          <a:bodyPr wrap="square" rtlCol="0">
            <a:spAutoFit/>
          </a:bodyPr>
          <a:lstStyle/>
          <a:p>
            <a:pPr marL="285750" indent="-285750">
              <a:buFont typeface="Arial" panose="020B0604020202020204" pitchFamily="34" charset="0"/>
              <a:buChar char="•"/>
            </a:pPr>
            <a:r>
              <a:rPr lang="en-GB" dirty="0"/>
              <a:t>worldframeology introduces </a:t>
            </a:r>
            <a:r>
              <a:rPr lang="en-GB" dirty="0">
                <a:effectLst>
                  <a:outerShdw blurRad="38100" dist="38100" dir="2700000" algn="tl">
                    <a:srgbClr val="000000">
                      <a:alpha val="43137"/>
                    </a:srgbClr>
                  </a:outerShdw>
                </a:effectLst>
              </a:rPr>
              <a:t>worldframes</a:t>
            </a:r>
          </a:p>
          <a:p>
            <a:pPr marL="285750" indent="-285750">
              <a:buFont typeface="Arial" panose="020B0604020202020204" pitchFamily="34" charset="0"/>
              <a:buChar char="•"/>
            </a:pPr>
            <a:r>
              <a:rPr lang="en-GB" dirty="0"/>
              <a:t>defined as sets of ‘parallel’ worldlines (worldlineology) that cover space-time, where ‘parallel’ is defined using congruence (congruentology)</a:t>
            </a:r>
          </a:p>
          <a:p>
            <a:pPr marL="285750" indent="-285750">
              <a:buFont typeface="Arial" panose="020B0604020202020204" pitchFamily="34" charset="0"/>
              <a:buChar char="•"/>
            </a:pPr>
            <a:r>
              <a:rPr lang="en-GB" dirty="0"/>
              <a:t>there are typically an infinite number of worldframes</a:t>
            </a:r>
          </a:p>
        </p:txBody>
      </p:sp>
      <p:sp>
        <p:nvSpPr>
          <p:cNvPr id="9" name="Rectangle 8">
            <a:extLst>
              <a:ext uri="{FF2B5EF4-FFF2-40B4-BE49-F238E27FC236}">
                <a16:creationId xmlns:a16="http://schemas.microsoft.com/office/drawing/2014/main" id="{56E19A0C-6F83-C8A9-7009-9851AE61FEBC}"/>
              </a:ext>
            </a:extLst>
          </p:cNvPr>
          <p:cNvSpPr/>
          <p:nvPr/>
        </p:nvSpPr>
        <p:spPr>
          <a:xfrm>
            <a:off x="968545" y="2161927"/>
            <a:ext cx="4333021" cy="125862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524AE4D0-986D-37AA-CC12-6E15B16B3D58}"/>
              </a:ext>
            </a:extLst>
          </p:cNvPr>
          <p:cNvPicPr>
            <a:picLocks noChangeAspect="1"/>
          </p:cNvPicPr>
          <p:nvPr/>
        </p:nvPicPr>
        <p:blipFill>
          <a:blip r:embed="rId3"/>
          <a:stretch>
            <a:fillRect/>
          </a:stretch>
        </p:blipFill>
        <p:spPr>
          <a:xfrm>
            <a:off x="5516930" y="3269642"/>
            <a:ext cx="6381707" cy="1949577"/>
          </a:xfrm>
          <a:prstGeom prst="rect">
            <a:avLst/>
          </a:prstGeom>
        </p:spPr>
      </p:pic>
      <p:sp>
        <p:nvSpPr>
          <p:cNvPr id="10" name="Rectangle 9">
            <a:extLst>
              <a:ext uri="{FF2B5EF4-FFF2-40B4-BE49-F238E27FC236}">
                <a16:creationId xmlns:a16="http://schemas.microsoft.com/office/drawing/2014/main" id="{C33A016E-B5C7-0F58-E637-20C2362E3395}"/>
              </a:ext>
            </a:extLst>
          </p:cNvPr>
          <p:cNvSpPr/>
          <p:nvPr/>
        </p:nvSpPr>
        <p:spPr>
          <a:xfrm>
            <a:off x="4514654" y="1877500"/>
            <a:ext cx="758351" cy="28442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1" name="Table 10">
            <a:extLst>
              <a:ext uri="{FF2B5EF4-FFF2-40B4-BE49-F238E27FC236}">
                <a16:creationId xmlns:a16="http://schemas.microsoft.com/office/drawing/2014/main" id="{07248B0D-570E-F7D0-05FA-13B46CF9F25B}"/>
              </a:ext>
            </a:extLst>
          </p:cNvPr>
          <p:cNvGraphicFramePr>
            <a:graphicFrameLocks noGrp="1"/>
          </p:cNvGraphicFramePr>
          <p:nvPr>
            <p:extLst>
              <p:ext uri="{D42A27DB-BD31-4B8C-83A1-F6EECF244321}">
                <p14:modId xmlns:p14="http://schemas.microsoft.com/office/powerpoint/2010/main" val="1537908673"/>
              </p:ext>
            </p:extLst>
          </p:nvPr>
        </p:nvGraphicFramePr>
        <p:xfrm>
          <a:off x="911424" y="5219219"/>
          <a:ext cx="10724690" cy="910590"/>
        </p:xfrm>
        <a:graphic>
          <a:graphicData uri="http://schemas.openxmlformats.org/drawingml/2006/table">
            <a:tbl>
              <a:tblPr firstRow="1" bandRow="1"/>
              <a:tblGrid>
                <a:gridCol w="479221">
                  <a:extLst>
                    <a:ext uri="{9D8B030D-6E8A-4147-A177-3AD203B41FA5}">
                      <a16:colId xmlns:a16="http://schemas.microsoft.com/office/drawing/2014/main" val="3232001547"/>
                    </a:ext>
                  </a:extLst>
                </a:gridCol>
                <a:gridCol w="5171193">
                  <a:extLst>
                    <a:ext uri="{9D8B030D-6E8A-4147-A177-3AD203B41FA5}">
                      <a16:colId xmlns:a16="http://schemas.microsoft.com/office/drawing/2014/main" val="1787695874"/>
                    </a:ext>
                  </a:extLst>
                </a:gridCol>
                <a:gridCol w="5074276">
                  <a:extLst>
                    <a:ext uri="{9D8B030D-6E8A-4147-A177-3AD203B41FA5}">
                      <a16:colId xmlns:a16="http://schemas.microsoft.com/office/drawing/2014/main" val="2216627218"/>
                    </a:ext>
                  </a:extLst>
                </a:gridCol>
              </a:tblGrid>
              <a:tr h="44734">
                <a:tc>
                  <a:txBody>
                    <a:bodyPr/>
                    <a:lstStyle/>
                    <a:p>
                      <a:pPr>
                        <a:spcAft>
                          <a:spcPts val="300"/>
                        </a:spcAft>
                      </a:pPr>
                      <a:r>
                        <a:rPr lang="en-GB" sz="1100" b="1"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Year</a:t>
                      </a:r>
                      <a:endParaRPr lang="en-GB" sz="11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24692" marR="24692"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spcAft>
                          <a:spcPts val="300"/>
                        </a:spcAft>
                      </a:pPr>
                      <a:r>
                        <a:rPr lang="en-GB" sz="1100" b="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Title</a:t>
                      </a:r>
                      <a:endParaRPr lang="en-GB" sz="11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24692" marR="24692"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spcAft>
                          <a:spcPts val="300"/>
                        </a:spcAft>
                      </a:pPr>
                      <a:r>
                        <a:rPr lang="en-GB" sz="1100" b="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Link</a:t>
                      </a:r>
                      <a:endParaRPr lang="en-GB" sz="11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24692" marR="24692"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641266732"/>
                  </a:ext>
                </a:extLst>
              </a:tr>
              <a:tr h="88598">
                <a:tc>
                  <a:txBody>
                    <a:bodyPr/>
                    <a:lstStyle/>
                    <a:p>
                      <a:pPr>
                        <a:spcAft>
                          <a:spcPts val="300"/>
                        </a:spcAft>
                      </a:pPr>
                      <a:r>
                        <a:rPr lang="en-GB" sz="11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2019</a:t>
                      </a:r>
                    </a:p>
                  </a:txBody>
                  <a:tcPr marL="24692" marR="24692"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spcAft>
                          <a:spcPts val="300"/>
                        </a:spcAft>
                      </a:pPr>
                      <a:r>
                        <a:rPr lang="en-GB" sz="11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Coordinate Systems: Level Ascending Ontological Options</a:t>
                      </a:r>
                    </a:p>
                  </a:txBody>
                  <a:tcPr marL="24692" marR="24692"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spcAft>
                          <a:spcPts val="300"/>
                        </a:spcAft>
                      </a:pPr>
                      <a:r>
                        <a:rPr lang="en-GB" sz="1100" u="sng">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hlinkClick r:id="rId4"/>
                        </a:rPr>
                        <a:t>https://borosolutions.net/coordinate-systems-multi-2019</a:t>
                      </a:r>
                      <a:endParaRPr lang="en-GB" sz="11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24692" marR="24692"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927720316"/>
                  </a:ext>
                </a:extLst>
              </a:tr>
              <a:tr h="53159">
                <a:tc>
                  <a:txBody>
                    <a:bodyPr/>
                    <a:lstStyle/>
                    <a:p>
                      <a:pPr>
                        <a:spcAft>
                          <a:spcPts val="300"/>
                        </a:spcAft>
                      </a:pPr>
                      <a:r>
                        <a:rPr lang="en-GB" sz="11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2013</a:t>
                      </a:r>
                    </a:p>
                  </a:txBody>
                  <a:tcPr marL="24692" marR="24692"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spcAft>
                          <a:spcPts val="300"/>
                        </a:spcAft>
                      </a:pPr>
                      <a:r>
                        <a:rPr lang="en-GB" sz="11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Air Control Means: An ‘Improving Precision’ Case Study</a:t>
                      </a:r>
                    </a:p>
                  </a:txBody>
                  <a:tcPr marL="24692" marR="24692"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spcAft>
                          <a:spcPts val="300"/>
                        </a:spcAft>
                      </a:pPr>
                      <a:r>
                        <a:rPr lang="en-GB" sz="1100" u="sng"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hlinkClick r:id="rId5"/>
                        </a:rPr>
                        <a:t>https://borosolutions.net/air-control-means-ontobras-2013</a:t>
                      </a:r>
                      <a:endParaRPr lang="en-GB" sz="11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24692" marR="24692"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014245116"/>
                  </a:ext>
                </a:extLst>
              </a:tr>
              <a:tr h="203835">
                <a:tc>
                  <a:txBody>
                    <a:bodyPr/>
                    <a:lstStyle/>
                    <a:p>
                      <a:pPr>
                        <a:spcAft>
                          <a:spcPts val="300"/>
                        </a:spcAft>
                      </a:pPr>
                      <a:r>
                        <a:rPr lang="en-GB" sz="11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2013</a:t>
                      </a:r>
                    </a:p>
                  </a:txBody>
                  <a:tcPr marL="24692" marR="24692"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spcAft>
                          <a:spcPts val="300"/>
                        </a:spcAft>
                      </a:pPr>
                      <a:r>
                        <a:rPr lang="en-GB" sz="11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Geospatial and Temporal Reference: A Case Study Illustrating (Radical) Refactoring</a:t>
                      </a:r>
                    </a:p>
                  </a:txBody>
                  <a:tcPr marL="24692" marR="24692"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spcAft>
                          <a:spcPts val="300"/>
                        </a:spcAft>
                      </a:pPr>
                      <a:r>
                        <a:rPr lang="en-GB" sz="1100" u="sng"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hlinkClick r:id="rId6"/>
                        </a:rPr>
                        <a:t>https://borosolutions.net/geospatial-temporal-reference-ontobras-2013</a:t>
                      </a:r>
                      <a:endParaRPr lang="en-GB" sz="11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24692" marR="24692"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38663495"/>
                  </a:ext>
                </a:extLst>
              </a:tr>
              <a:tr h="203835">
                <a:tc>
                  <a:txBody>
                    <a:bodyPr/>
                    <a:lstStyle/>
                    <a:p>
                      <a:pPr>
                        <a:spcAft>
                          <a:spcPts val="300"/>
                        </a:spcAft>
                      </a:pPr>
                      <a:r>
                        <a:rPr lang="en-US" sz="11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2011</a:t>
                      </a:r>
                      <a:endParaRPr lang="en-GB" sz="11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24692" marR="24692"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spcAft>
                          <a:spcPts val="300"/>
                        </a:spcAft>
                      </a:pPr>
                      <a:r>
                        <a:rPr lang="en-US" sz="11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An information model for geospatial and temporal references</a:t>
                      </a:r>
                      <a:endParaRPr lang="en-GB" sz="11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24692" marR="24692"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spcAft>
                          <a:spcPts val="300"/>
                        </a:spcAft>
                      </a:pPr>
                      <a:r>
                        <a:rPr lang="en-GB" sz="11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hlinkClick r:id="rId7"/>
                        </a:rPr>
                        <a:t>https://borosolutions.net/qq2011-model-geospatial-temporal-references</a:t>
                      </a:r>
                      <a:r>
                        <a:rPr lang="en-GB" sz="11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t>
                      </a:r>
                    </a:p>
                  </a:txBody>
                  <a:tcPr marL="24692" marR="24692"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181486589"/>
                  </a:ext>
                </a:extLst>
              </a:tr>
            </a:tbl>
          </a:graphicData>
        </a:graphic>
      </p:graphicFrame>
      <p:sp>
        <p:nvSpPr>
          <p:cNvPr id="12" name="TextBox 11">
            <a:extLst>
              <a:ext uri="{FF2B5EF4-FFF2-40B4-BE49-F238E27FC236}">
                <a16:creationId xmlns:a16="http://schemas.microsoft.com/office/drawing/2014/main" id="{32F526EF-2CD5-2CF4-E62E-DA98C4745EA5}"/>
              </a:ext>
            </a:extLst>
          </p:cNvPr>
          <p:cNvSpPr txBox="1"/>
          <p:nvPr/>
        </p:nvSpPr>
        <p:spPr>
          <a:xfrm>
            <a:off x="850058" y="4911442"/>
            <a:ext cx="827471" cy="307777"/>
          </a:xfrm>
          <a:prstGeom prst="rect">
            <a:avLst/>
          </a:prstGeom>
          <a:noFill/>
        </p:spPr>
        <p:txBody>
          <a:bodyPr wrap="none" rtlCol="0">
            <a:spAutoFit/>
          </a:bodyPr>
          <a:lstStyle/>
          <a:p>
            <a:r>
              <a:rPr lang="en-US" sz="1400" dirty="0"/>
              <a:t>See also:</a:t>
            </a:r>
            <a:endParaRPr lang="en-GB" sz="1400" dirty="0"/>
          </a:p>
        </p:txBody>
      </p:sp>
      <p:sp>
        <p:nvSpPr>
          <p:cNvPr id="8" name="Slide Number Placeholder 7">
            <a:extLst>
              <a:ext uri="{FF2B5EF4-FFF2-40B4-BE49-F238E27FC236}">
                <a16:creationId xmlns:a16="http://schemas.microsoft.com/office/drawing/2014/main" id="{53AF38DD-1B5C-5A27-2EF4-432FE6CCA54A}"/>
              </a:ext>
            </a:extLst>
          </p:cNvPr>
          <p:cNvSpPr>
            <a:spLocks noGrp="1"/>
          </p:cNvSpPr>
          <p:nvPr>
            <p:ph type="sldNum" sz="quarter" idx="10"/>
          </p:nvPr>
        </p:nvSpPr>
        <p:spPr/>
        <p:txBody>
          <a:bodyPr/>
          <a:lstStyle/>
          <a:p>
            <a:pPr>
              <a:defRPr/>
            </a:pPr>
            <a:fld id="{5BB4BE56-62DA-4504-B58B-A51906D16A6E}" type="slidenum">
              <a:rPr lang="en-GB" smtClean="0"/>
              <a:pPr>
                <a:defRPr/>
              </a:pPr>
              <a:t>68</a:t>
            </a:fld>
            <a:endParaRPr lang="en-GB" dirty="0"/>
          </a:p>
        </p:txBody>
      </p:sp>
    </p:spTree>
    <p:extLst>
      <p:ext uri="{BB962C8B-B14F-4D97-AF65-F5344CB8AC3E}">
        <p14:creationId xmlns:p14="http://schemas.microsoft.com/office/powerpoint/2010/main" val="32199076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6BE670-5BDC-AEE9-BE79-477A533A4DAF}"/>
              </a:ext>
            </a:extLst>
          </p:cNvPr>
          <p:cNvSpPr>
            <a:spLocks noGrp="1"/>
          </p:cNvSpPr>
          <p:nvPr>
            <p:ph type="title"/>
          </p:nvPr>
        </p:nvSpPr>
        <p:spPr/>
        <p:txBody>
          <a:bodyPr/>
          <a:lstStyle/>
          <a:p>
            <a:r>
              <a:rPr lang="en-GB" dirty="0"/>
              <a:t>Summary - bare Quinean view</a:t>
            </a:r>
          </a:p>
        </p:txBody>
      </p:sp>
      <p:sp>
        <p:nvSpPr>
          <p:cNvPr id="5" name="Content Placeholder 4">
            <a:extLst>
              <a:ext uri="{FF2B5EF4-FFF2-40B4-BE49-F238E27FC236}">
                <a16:creationId xmlns:a16="http://schemas.microsoft.com/office/drawing/2014/main" id="{D8531BD0-F437-CB91-0CF5-90A0AA3B707C}"/>
              </a:ext>
            </a:extLst>
          </p:cNvPr>
          <p:cNvSpPr>
            <a:spLocks noGrp="1"/>
          </p:cNvSpPr>
          <p:nvPr>
            <p:ph sz="quarter" idx="13"/>
          </p:nvPr>
        </p:nvSpPr>
        <p:spPr/>
        <p:txBody>
          <a:bodyPr/>
          <a:lstStyle/>
          <a:p>
            <a:r>
              <a:rPr lang="en-GB" dirty="0"/>
              <a:t>Quine: </a:t>
            </a:r>
          </a:p>
          <a:p>
            <a:pPr lvl="1"/>
            <a:r>
              <a:rPr lang="en-GB" dirty="0"/>
              <a:t>‘What is there?’ … It can be answered, moreover, in a word—‘Everything’—and everyone will accept this answer as true.</a:t>
            </a:r>
          </a:p>
          <a:p>
            <a:r>
              <a:rPr lang="en-GB" dirty="0"/>
              <a:t>The constructional machinery can (using a single, unified process):</a:t>
            </a:r>
          </a:p>
          <a:p>
            <a:pPr lvl="1"/>
            <a:r>
              <a:rPr lang="en-GB" dirty="0"/>
              <a:t>give an account of ‘everything’ (</a:t>
            </a:r>
            <a:r>
              <a:rPr lang="en-GB" i="1" dirty="0"/>
              <a:t>o</a:t>
            </a:r>
            <a:r>
              <a:rPr lang="en-GB" sz="2000" b="0" i="1" u="none" strike="noStrike" kern="1200" dirty="0">
                <a:solidFill>
                  <a:srgbClr val="000000"/>
                </a:solidFill>
                <a:effectLst/>
                <a:latin typeface="Verdana" panose="020B0604030504040204" pitchFamily="34" charset="0"/>
              </a:rPr>
              <a:t>bject completeness</a:t>
            </a:r>
            <a:r>
              <a:rPr lang="en-GB" dirty="0"/>
              <a:t>), and</a:t>
            </a:r>
          </a:p>
          <a:p>
            <a:pPr lvl="1"/>
            <a:r>
              <a:rPr lang="en-GB" dirty="0"/>
              <a:t>explain what ontological category everything has (</a:t>
            </a:r>
            <a:r>
              <a:rPr lang="en-GB" i="1" dirty="0"/>
              <a:t>categorical completeness</a:t>
            </a:r>
            <a:r>
              <a:rPr lang="en-GB" dirty="0"/>
              <a:t>)</a:t>
            </a:r>
          </a:p>
          <a:p>
            <a:pPr lvl="1"/>
            <a:r>
              <a:rPr lang="en-GB" dirty="0"/>
              <a:t>Provide a single explanation of their identity criteria (</a:t>
            </a:r>
            <a:r>
              <a:rPr lang="en-GB" i="1" kern="1200" dirty="0">
                <a:solidFill>
                  <a:srgbClr val="000000"/>
                </a:solidFill>
                <a:latin typeface="Verdana" panose="020B0604030504040204" pitchFamily="34" charset="0"/>
              </a:rPr>
              <a:t>c</a:t>
            </a:r>
            <a:r>
              <a:rPr lang="en-GB" sz="2000" b="0" i="1" u="none" strike="noStrike" kern="1200" dirty="0">
                <a:solidFill>
                  <a:srgbClr val="000000"/>
                </a:solidFill>
                <a:effectLst/>
                <a:latin typeface="Verdana" panose="020B0604030504040204" pitchFamily="34" charset="0"/>
              </a:rPr>
              <a:t>ommon identity criteria</a:t>
            </a:r>
            <a:r>
              <a:rPr lang="en-GB" dirty="0"/>
              <a:t>)</a:t>
            </a:r>
          </a:p>
          <a:p>
            <a:pPr lvl="2"/>
            <a:r>
              <a:rPr lang="en-US" sz="1800" b="0" i="0" u="none" strike="noStrike" kern="1200" dirty="0">
                <a:solidFill>
                  <a:srgbClr val="000000"/>
                </a:solidFill>
                <a:effectLst/>
                <a:latin typeface="Verdana" panose="020B0604030504040204" pitchFamily="34" charset="0"/>
              </a:rPr>
              <a:t>(extensional based on the type of constructor and its input)</a:t>
            </a:r>
            <a:endParaRPr lang="en-GB" dirty="0"/>
          </a:p>
        </p:txBody>
      </p:sp>
      <p:sp>
        <p:nvSpPr>
          <p:cNvPr id="3" name="Slide Number Placeholder 2">
            <a:extLst>
              <a:ext uri="{FF2B5EF4-FFF2-40B4-BE49-F238E27FC236}">
                <a16:creationId xmlns:a16="http://schemas.microsoft.com/office/drawing/2014/main" id="{AAD3409F-D468-07BC-8193-210E9E8F7AD4}"/>
              </a:ext>
            </a:extLst>
          </p:cNvPr>
          <p:cNvSpPr>
            <a:spLocks noGrp="1"/>
          </p:cNvSpPr>
          <p:nvPr>
            <p:ph type="sldNum" sz="quarter" idx="14"/>
          </p:nvPr>
        </p:nvSpPr>
        <p:spPr/>
        <p:txBody>
          <a:bodyPr/>
          <a:lstStyle/>
          <a:p>
            <a:pPr>
              <a:defRPr/>
            </a:pPr>
            <a:fld id="{5BB4BE56-62DA-4504-B58B-A51906D16A6E}" type="slidenum">
              <a:rPr lang="en-GB" smtClean="0"/>
              <a:pPr>
                <a:defRPr/>
              </a:pPr>
              <a:t>69</a:t>
            </a:fld>
            <a:endParaRPr lang="en-GB" dirty="0"/>
          </a:p>
        </p:txBody>
      </p:sp>
    </p:spTree>
    <p:extLst>
      <p:ext uri="{BB962C8B-B14F-4D97-AF65-F5344CB8AC3E}">
        <p14:creationId xmlns:p14="http://schemas.microsoft.com/office/powerpoint/2010/main" val="1720878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06337-F4FA-818C-82C8-D231BD697324}"/>
              </a:ext>
            </a:extLst>
          </p:cNvPr>
          <p:cNvSpPr>
            <a:spLocks noGrp="1"/>
          </p:cNvSpPr>
          <p:nvPr>
            <p:ph type="title"/>
          </p:nvPr>
        </p:nvSpPr>
        <p:spPr>
          <a:xfrm>
            <a:off x="1127448" y="136446"/>
            <a:ext cx="10778804" cy="792242"/>
          </a:xfrm>
        </p:spPr>
        <p:txBody>
          <a:bodyPr/>
          <a:lstStyle/>
          <a:p>
            <a:r>
              <a:rPr lang="en-GB" dirty="0"/>
              <a:t>Broad approach: tool or product</a:t>
            </a:r>
          </a:p>
        </p:txBody>
      </p:sp>
      <p:sp>
        <p:nvSpPr>
          <p:cNvPr id="3" name="Content Placeholder 2">
            <a:extLst>
              <a:ext uri="{FF2B5EF4-FFF2-40B4-BE49-F238E27FC236}">
                <a16:creationId xmlns:a16="http://schemas.microsoft.com/office/drawing/2014/main" id="{670371FE-D837-D80C-8B59-F4E9EB100389}"/>
              </a:ext>
            </a:extLst>
          </p:cNvPr>
          <p:cNvSpPr>
            <a:spLocks noGrp="1"/>
          </p:cNvSpPr>
          <p:nvPr>
            <p:ph sz="quarter" idx="13"/>
          </p:nvPr>
        </p:nvSpPr>
        <p:spPr>
          <a:xfrm>
            <a:off x="895415" y="1128681"/>
            <a:ext cx="11010876" cy="5300715"/>
          </a:xfrm>
        </p:spPr>
        <p:txBody>
          <a:bodyPr>
            <a:normAutofit fontScale="77500" lnSpcReduction="20000"/>
          </a:bodyPr>
          <a:lstStyle/>
          <a:p>
            <a:r>
              <a:rPr lang="en-GB" dirty="0"/>
              <a:t>One can broadly divide the ways in which ontologies (including foundational ontologies) can be promulgated into two:</a:t>
            </a:r>
          </a:p>
          <a:p>
            <a:pPr lvl="1"/>
            <a:r>
              <a:rPr lang="en-GB" b="1" dirty="0"/>
              <a:t>toolkit-based:</a:t>
            </a:r>
          </a:p>
          <a:p>
            <a:pPr lvl="2"/>
            <a:r>
              <a:rPr lang="en-GB" dirty="0"/>
              <a:t>toolkit for ontological analysis</a:t>
            </a:r>
          </a:p>
          <a:p>
            <a:pPr lvl="3"/>
            <a:r>
              <a:rPr lang="en-GB" dirty="0"/>
              <a:t>does not preclude reuse of prior work (patterns)</a:t>
            </a:r>
          </a:p>
          <a:p>
            <a:pPr lvl="4"/>
            <a:r>
              <a:rPr lang="en-GB" dirty="0"/>
              <a:t>in fact, it is encouraged</a:t>
            </a:r>
          </a:p>
          <a:p>
            <a:pPr lvl="3"/>
            <a:r>
              <a:rPr lang="en-GB" dirty="0"/>
              <a:t>enables a flexible approach that can be tailored to each project</a:t>
            </a:r>
          </a:p>
          <a:p>
            <a:pPr lvl="1"/>
            <a:r>
              <a:rPr lang="en-GB" b="1" dirty="0"/>
              <a:t>product-based: </a:t>
            </a:r>
          </a:p>
          <a:p>
            <a:pPr lvl="2"/>
            <a:r>
              <a:rPr lang="en-GB" dirty="0"/>
              <a:t>pre-built reference ontologies</a:t>
            </a:r>
          </a:p>
          <a:p>
            <a:pPr lvl="3"/>
            <a:r>
              <a:rPr lang="en-GB" dirty="0"/>
              <a:t>ontological analysis is done in advance – and packaged</a:t>
            </a:r>
          </a:p>
          <a:p>
            <a:pPr lvl="3"/>
            <a:r>
              <a:rPr lang="en-GB" dirty="0"/>
              <a:t>a particularly strong version of this is: standard ontologies </a:t>
            </a:r>
          </a:p>
          <a:p>
            <a:pPr lvl="4"/>
            <a:r>
              <a:rPr lang="en-GB" dirty="0"/>
              <a:t>aim to implement globally</a:t>
            </a:r>
          </a:p>
          <a:p>
            <a:pPr lvl="4"/>
            <a:r>
              <a:rPr lang="en-GB" dirty="0"/>
              <a:t>raises concerns about premature standardisation</a:t>
            </a:r>
          </a:p>
          <a:p>
            <a:pPr lvl="5"/>
            <a:r>
              <a:rPr lang="en-GB" dirty="0"/>
              <a:t>See: Partridge, C. (2023). Avoiding premature standardisation: Balancing innovation and conformity. OntoCommons 2023, Second Global Workshop, Oslo, Norway.</a:t>
            </a:r>
          </a:p>
          <a:p>
            <a:r>
              <a:rPr lang="en-GB" dirty="0"/>
              <a:t>BORO has adopted the first approach - toolkit-based:</a:t>
            </a:r>
          </a:p>
          <a:p>
            <a:pPr lvl="1"/>
            <a:r>
              <a:rPr lang="en-GB" dirty="0"/>
              <a:t>developing toolkits (including patterns) for ontological analysis</a:t>
            </a:r>
          </a:p>
          <a:p>
            <a:pPr lvl="1"/>
            <a:r>
              <a:rPr lang="en-GB" dirty="0"/>
              <a:t>this does not exclude (as we shall see) the toolkit’s use to develop product-based reference ontologies</a:t>
            </a:r>
          </a:p>
          <a:p>
            <a:r>
              <a:rPr lang="en-GB" dirty="0"/>
              <a:t>Motivation for this choice is agility</a:t>
            </a:r>
          </a:p>
          <a:p>
            <a:pPr lvl="1"/>
            <a:r>
              <a:rPr lang="en-GB" dirty="0"/>
              <a:t>goal: to speed up evolution</a:t>
            </a:r>
          </a:p>
          <a:p>
            <a:pPr lvl="2"/>
            <a:r>
              <a:rPr lang="en-GB" dirty="0"/>
              <a:t>allow the approach to be flexibly tailored to a variety of situations</a:t>
            </a:r>
          </a:p>
          <a:p>
            <a:endParaRPr lang="en-GB" dirty="0"/>
          </a:p>
        </p:txBody>
      </p:sp>
      <p:sp>
        <p:nvSpPr>
          <p:cNvPr id="4" name="Slide Number Placeholder 3">
            <a:extLst>
              <a:ext uri="{FF2B5EF4-FFF2-40B4-BE49-F238E27FC236}">
                <a16:creationId xmlns:a16="http://schemas.microsoft.com/office/drawing/2014/main" id="{F139EAFE-ACA7-F18C-6D66-5F28AD378908}"/>
              </a:ext>
            </a:extLst>
          </p:cNvPr>
          <p:cNvSpPr>
            <a:spLocks noGrp="1"/>
          </p:cNvSpPr>
          <p:nvPr>
            <p:ph type="sldNum" sz="quarter" idx="14"/>
          </p:nvPr>
        </p:nvSpPr>
        <p:spPr>
          <a:xfrm>
            <a:off x="10992545" y="6529214"/>
            <a:ext cx="1171972" cy="284162"/>
          </a:xfrm>
        </p:spPr>
        <p:txBody>
          <a:bodyPr/>
          <a:lstStyle/>
          <a:p>
            <a:fld id="{714B418A-A2A3-4D4B-B5CA-3107C73BA013}" type="slidenum">
              <a:rPr lang="en-GB" smtClean="0"/>
              <a:pPr/>
              <a:t>7</a:t>
            </a:fld>
            <a:endParaRPr lang="en-GB" dirty="0"/>
          </a:p>
        </p:txBody>
      </p:sp>
    </p:spTree>
    <p:extLst>
      <p:ext uri="{BB962C8B-B14F-4D97-AF65-F5344CB8AC3E}">
        <p14:creationId xmlns:p14="http://schemas.microsoft.com/office/powerpoint/2010/main" val="7187241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0A862-8900-E7A1-80D9-3729A42C037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C3E2781-E15C-92F9-F0E9-B05D11364068}"/>
              </a:ext>
            </a:extLst>
          </p:cNvPr>
          <p:cNvSpPr>
            <a:spLocks noGrp="1"/>
          </p:cNvSpPr>
          <p:nvPr>
            <p:ph type="ctrTitle"/>
          </p:nvPr>
        </p:nvSpPr>
        <p:spPr>
          <a:xfrm>
            <a:off x="2063751" y="2391024"/>
            <a:ext cx="9787467" cy="1470025"/>
          </a:xfrm>
        </p:spPr>
        <p:txBody>
          <a:bodyPr/>
          <a:lstStyle/>
          <a:p>
            <a:r>
              <a:rPr lang="en-GB" dirty="0"/>
              <a:t>Characterising the bCLEARer process</a:t>
            </a:r>
          </a:p>
        </p:txBody>
      </p:sp>
      <p:sp>
        <p:nvSpPr>
          <p:cNvPr id="3" name="Subtitle 2">
            <a:extLst>
              <a:ext uri="{FF2B5EF4-FFF2-40B4-BE49-F238E27FC236}">
                <a16:creationId xmlns:a16="http://schemas.microsoft.com/office/drawing/2014/main" id="{F36EFF55-DE4E-73BE-6E8A-3C0FE75EC55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9623273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24622-8741-3004-AD2A-9CDD2DF41E91}"/>
              </a:ext>
            </a:extLst>
          </p:cNvPr>
          <p:cNvSpPr>
            <a:spLocks noGrp="1"/>
          </p:cNvSpPr>
          <p:nvPr>
            <p:ph type="title"/>
          </p:nvPr>
        </p:nvSpPr>
        <p:spPr/>
        <p:txBody>
          <a:bodyPr/>
          <a:lstStyle/>
          <a:p>
            <a:r>
              <a:rPr lang="en-GB" dirty="0"/>
              <a:t>A three-level framework</a:t>
            </a:r>
          </a:p>
        </p:txBody>
      </p:sp>
      <p:sp>
        <p:nvSpPr>
          <p:cNvPr id="3" name="Slide Number Placeholder 2">
            <a:extLst>
              <a:ext uri="{FF2B5EF4-FFF2-40B4-BE49-F238E27FC236}">
                <a16:creationId xmlns:a16="http://schemas.microsoft.com/office/drawing/2014/main" id="{BE0C02D4-36EC-6289-73F4-9BFC955AF6E9}"/>
              </a:ext>
            </a:extLst>
          </p:cNvPr>
          <p:cNvSpPr>
            <a:spLocks noGrp="1"/>
          </p:cNvSpPr>
          <p:nvPr>
            <p:ph type="sldNum" sz="quarter" idx="10"/>
          </p:nvPr>
        </p:nvSpPr>
        <p:spPr/>
        <p:txBody>
          <a:bodyPr/>
          <a:lstStyle/>
          <a:p>
            <a:pPr>
              <a:defRPr/>
            </a:pPr>
            <a:fld id="{5BB4BE56-62DA-4504-B58B-A51906D16A6E}" type="slidenum">
              <a:rPr lang="en-GB" smtClean="0"/>
              <a:pPr>
                <a:defRPr/>
              </a:pPr>
              <a:t>71</a:t>
            </a:fld>
            <a:endParaRPr lang="en-GB" dirty="0"/>
          </a:p>
        </p:txBody>
      </p:sp>
      <p:pic>
        <p:nvPicPr>
          <p:cNvPr id="5" name="Picture 4">
            <a:extLst>
              <a:ext uri="{FF2B5EF4-FFF2-40B4-BE49-F238E27FC236}">
                <a16:creationId xmlns:a16="http://schemas.microsoft.com/office/drawing/2014/main" id="{8571A452-778B-3CE6-BADB-8E9550AB8D1E}"/>
              </a:ext>
            </a:extLst>
          </p:cNvPr>
          <p:cNvPicPr>
            <a:picLocks noChangeAspect="1"/>
          </p:cNvPicPr>
          <p:nvPr/>
        </p:nvPicPr>
        <p:blipFill>
          <a:blip r:embed="rId2"/>
          <a:stretch>
            <a:fillRect/>
          </a:stretch>
        </p:blipFill>
        <p:spPr>
          <a:xfrm>
            <a:off x="3359696" y="1460372"/>
            <a:ext cx="8464029" cy="3855343"/>
          </a:xfrm>
          <a:prstGeom prst="rect">
            <a:avLst/>
          </a:prstGeom>
        </p:spPr>
      </p:pic>
      <p:sp>
        <p:nvSpPr>
          <p:cNvPr id="6" name="TextBox 5">
            <a:extLst>
              <a:ext uri="{FF2B5EF4-FFF2-40B4-BE49-F238E27FC236}">
                <a16:creationId xmlns:a16="http://schemas.microsoft.com/office/drawing/2014/main" id="{C2CEFB18-4489-CE2C-6635-92B21EC14BEA}"/>
              </a:ext>
            </a:extLst>
          </p:cNvPr>
          <p:cNvSpPr txBox="1"/>
          <p:nvPr/>
        </p:nvSpPr>
        <p:spPr>
          <a:xfrm>
            <a:off x="1110884" y="1340768"/>
            <a:ext cx="3328932" cy="646331"/>
          </a:xfrm>
          <a:prstGeom prst="rect">
            <a:avLst/>
          </a:prstGeom>
          <a:noFill/>
        </p:spPr>
        <p:txBody>
          <a:bodyPr wrap="square">
            <a:spAutoFit/>
          </a:bodyPr>
          <a:lstStyle/>
          <a:p>
            <a:r>
              <a:rPr lang="en-GB" dirty="0"/>
              <a:t>The process architecture has a three-level framework.</a:t>
            </a:r>
          </a:p>
        </p:txBody>
      </p:sp>
    </p:spTree>
    <p:extLst>
      <p:ext uri="{BB962C8B-B14F-4D97-AF65-F5344CB8AC3E}">
        <p14:creationId xmlns:p14="http://schemas.microsoft.com/office/powerpoint/2010/main" val="2794761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68C00-BC92-BE28-3202-359D4AEFDF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498890-37B6-D549-D5DB-5AFE1B4B94A7}"/>
              </a:ext>
            </a:extLst>
          </p:cNvPr>
          <p:cNvSpPr>
            <a:spLocks noGrp="1"/>
          </p:cNvSpPr>
          <p:nvPr>
            <p:ph type="title"/>
          </p:nvPr>
        </p:nvSpPr>
        <p:spPr/>
        <p:txBody>
          <a:bodyPr/>
          <a:lstStyle/>
          <a:p>
            <a:r>
              <a:rPr lang="en-GB" dirty="0"/>
              <a:t>bCLEARer’s five stages</a:t>
            </a:r>
          </a:p>
        </p:txBody>
      </p:sp>
      <p:graphicFrame>
        <p:nvGraphicFramePr>
          <p:cNvPr id="4" name="Content Placeholder 3">
            <a:extLst>
              <a:ext uri="{FF2B5EF4-FFF2-40B4-BE49-F238E27FC236}">
                <a16:creationId xmlns:a16="http://schemas.microsoft.com/office/drawing/2014/main" id="{15E7A619-6D8B-66AE-9E25-F88C2C445D93}"/>
              </a:ext>
            </a:extLst>
          </p:cNvPr>
          <p:cNvGraphicFramePr>
            <a:graphicFrameLocks noGrp="1"/>
          </p:cNvGraphicFramePr>
          <p:nvPr>
            <p:ph sz="quarter" idx="13"/>
          </p:nvPr>
        </p:nvGraphicFramePr>
        <p:xfrm>
          <a:off x="3931824" y="1232899"/>
          <a:ext cx="7760114" cy="5116529"/>
        </p:xfrm>
        <a:graphic>
          <a:graphicData uri="http://schemas.openxmlformats.org/drawingml/2006/table">
            <a:tbl>
              <a:tblPr firstRow="1" bandRow="1">
                <a:tableStyleId>{5C22544A-7EE6-4342-B048-85BDC9FD1C3A}</a:tableStyleId>
              </a:tblPr>
              <a:tblGrid>
                <a:gridCol w="1929090">
                  <a:extLst>
                    <a:ext uri="{9D8B030D-6E8A-4147-A177-3AD203B41FA5}">
                      <a16:colId xmlns:a16="http://schemas.microsoft.com/office/drawing/2014/main" val="20000"/>
                    </a:ext>
                  </a:extLst>
                </a:gridCol>
                <a:gridCol w="5831024">
                  <a:extLst>
                    <a:ext uri="{9D8B030D-6E8A-4147-A177-3AD203B41FA5}">
                      <a16:colId xmlns:a16="http://schemas.microsoft.com/office/drawing/2014/main" val="20001"/>
                    </a:ext>
                  </a:extLst>
                </a:gridCol>
              </a:tblGrid>
              <a:tr h="532345">
                <a:tc>
                  <a:txBody>
                    <a:bodyPr/>
                    <a:lstStyle/>
                    <a:p>
                      <a:pPr algn="l"/>
                      <a:r>
                        <a:rPr lang="en-GB" sz="2400" b="1" dirty="0">
                          <a:solidFill>
                            <a:schemeClr val="bg1"/>
                          </a:solidFill>
                        </a:rPr>
                        <a:t>stages</a:t>
                      </a:r>
                    </a:p>
                  </a:txBody>
                  <a:tcPr marL="68580" marR="68580" marT="34290" marB="34290" anchor="ctr">
                    <a:solidFill>
                      <a:srgbClr val="BBE0E3"/>
                    </a:solidFill>
                  </a:tcPr>
                </a:tc>
                <a:tc>
                  <a:txBody>
                    <a:bodyPr/>
                    <a:lstStyle/>
                    <a:p>
                      <a:endParaRPr lang="en-GB" sz="1800" dirty="0"/>
                    </a:p>
                  </a:txBody>
                  <a:tcPr marL="68580" marR="68580" marT="34290" marB="34290"/>
                </a:tc>
                <a:extLst>
                  <a:ext uri="{0D108BD9-81ED-4DB2-BD59-A6C34878D82A}">
                    <a16:rowId xmlns:a16="http://schemas.microsoft.com/office/drawing/2014/main" val="10000"/>
                  </a:ext>
                </a:extLst>
              </a:tr>
              <a:tr h="1012084">
                <a:tc>
                  <a:txBody>
                    <a:bodyPr/>
                    <a:lstStyle/>
                    <a:p>
                      <a:pPr algn="l"/>
                      <a:r>
                        <a:rPr lang="en-GB" sz="2400" b="1" dirty="0">
                          <a:solidFill>
                            <a:schemeClr val="bg1"/>
                          </a:solidFill>
                        </a:rPr>
                        <a:t>Collect</a:t>
                      </a:r>
                    </a:p>
                  </a:txBody>
                  <a:tcPr marL="68580" marR="68580" marT="34290" marB="34290" anchor="ctr">
                    <a:solidFill>
                      <a:srgbClr val="BBE0E3"/>
                    </a:solidFill>
                  </a:tcPr>
                </a:tc>
                <a:tc>
                  <a:txBody>
                    <a:bodyPr/>
                    <a:lstStyle/>
                    <a:p>
                      <a:pPr marL="285750" indent="-285750">
                        <a:buFont typeface="Arial" panose="020B0604020202020204" pitchFamily="34" charset="0"/>
                        <a:buChar char="•"/>
                      </a:pPr>
                      <a:r>
                        <a:rPr lang="en-US" sz="1800" kern="1200" dirty="0">
                          <a:effectLst/>
                        </a:rPr>
                        <a:t>Collect the datasets</a:t>
                      </a:r>
                    </a:p>
                    <a:p>
                      <a:pPr marL="285750" indent="-285750">
                        <a:buFont typeface="Arial" panose="020B0604020202020204" pitchFamily="34" charset="0"/>
                        <a:buChar char="•"/>
                      </a:pPr>
                      <a:r>
                        <a:rPr lang="en-US" sz="1800" kern="1200" dirty="0">
                          <a:effectLst/>
                        </a:rPr>
                        <a:t>Establish the broad scope of the process</a:t>
                      </a:r>
                      <a:endParaRPr lang="en-US" sz="1800" b="0" i="0" kern="1200" dirty="0">
                        <a:solidFill>
                          <a:schemeClr val="dk1"/>
                        </a:solidFill>
                        <a:effectLst/>
                        <a:latin typeface="+mn-lt"/>
                        <a:ea typeface="+mn-ea"/>
                        <a:cs typeface="+mn-cs"/>
                      </a:endParaRPr>
                    </a:p>
                  </a:txBody>
                  <a:tcPr marL="68580" marR="68580" marT="34290" marB="34290" anchor="ctr"/>
                </a:tc>
                <a:extLst>
                  <a:ext uri="{0D108BD9-81ED-4DB2-BD59-A6C34878D82A}">
                    <a16:rowId xmlns:a16="http://schemas.microsoft.com/office/drawing/2014/main" val="10001"/>
                  </a:ext>
                </a:extLst>
              </a:tr>
              <a:tr h="949086">
                <a:tc>
                  <a:txBody>
                    <a:bodyPr/>
                    <a:lstStyle/>
                    <a:p>
                      <a:pPr algn="l"/>
                      <a:r>
                        <a:rPr lang="en-GB" sz="2400" b="1" dirty="0">
                          <a:solidFill>
                            <a:schemeClr val="bg1"/>
                          </a:solidFill>
                        </a:rPr>
                        <a:t>Load </a:t>
                      </a:r>
                    </a:p>
                  </a:txBody>
                  <a:tcPr marL="68580" marR="68580" marT="34290" marB="34290" anchor="ctr">
                    <a:solidFill>
                      <a:srgbClr val="BBE0E3"/>
                    </a:solidFill>
                  </a:tcPr>
                </a:tc>
                <a:tc>
                  <a:txBody>
                    <a:bodyPr/>
                    <a:lstStyle/>
                    <a:p>
                      <a:pPr marL="285750" indent="-285750">
                        <a:buFont typeface="Arial" panose="020B0604020202020204" pitchFamily="34" charset="0"/>
                        <a:buChar char="•"/>
                      </a:pPr>
                      <a:r>
                        <a:rPr lang="en-US" sz="1800" kern="1200" dirty="0">
                          <a:effectLst/>
                        </a:rPr>
                        <a:t>Select the data in scope</a:t>
                      </a:r>
                    </a:p>
                    <a:p>
                      <a:pPr marL="285750" indent="-285750">
                        <a:buFont typeface="Arial" panose="020B0604020202020204" pitchFamily="34" charset="0"/>
                        <a:buChar char="•"/>
                      </a:pPr>
                      <a:r>
                        <a:rPr lang="en-US" sz="1800" kern="1200" dirty="0">
                          <a:effectLst/>
                        </a:rPr>
                        <a:t>Translate the data into the cells</a:t>
                      </a:r>
                      <a:endParaRPr lang="en-US" sz="1800" b="0" i="0" kern="1200" dirty="0">
                        <a:solidFill>
                          <a:schemeClr val="dk1"/>
                        </a:solidFill>
                        <a:effectLst/>
                        <a:latin typeface="+mn-lt"/>
                        <a:ea typeface="+mn-ea"/>
                        <a:cs typeface="+mn-cs"/>
                      </a:endParaRPr>
                    </a:p>
                  </a:txBody>
                  <a:tcPr marL="68580" marR="68580" marT="34290" marB="34290" anchor="ctr"/>
                </a:tc>
                <a:extLst>
                  <a:ext uri="{0D108BD9-81ED-4DB2-BD59-A6C34878D82A}">
                    <a16:rowId xmlns:a16="http://schemas.microsoft.com/office/drawing/2014/main" val="10002"/>
                  </a:ext>
                </a:extLst>
              </a:tr>
              <a:tr h="798262">
                <a:tc>
                  <a:txBody>
                    <a:bodyPr/>
                    <a:lstStyle/>
                    <a:p>
                      <a:pPr algn="l"/>
                      <a:r>
                        <a:rPr lang="en-GB" sz="2400" b="1" dirty="0">
                          <a:solidFill>
                            <a:schemeClr val="bg1"/>
                          </a:solidFill>
                        </a:rPr>
                        <a:t>Evolve</a:t>
                      </a:r>
                    </a:p>
                  </a:txBody>
                  <a:tcPr marL="68580" marR="68580" marT="34290" marB="34290" anchor="ctr">
                    <a:solidFill>
                      <a:srgbClr val="BBE0E3"/>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Reveal the underlying semantics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Mine the ontology</a:t>
                      </a:r>
                      <a:endParaRPr lang="en-US" sz="1800" dirty="0">
                        <a:solidFill>
                          <a:schemeClr val="accent2">
                            <a:lumMod val="75000"/>
                          </a:schemeClr>
                        </a:solidFill>
                      </a:endParaRPr>
                    </a:p>
                  </a:txBody>
                  <a:tcPr marL="68580" marR="68580" marT="34290" marB="34290" anchor="ctr"/>
                </a:tc>
                <a:extLst>
                  <a:ext uri="{0D108BD9-81ED-4DB2-BD59-A6C34878D82A}">
                    <a16:rowId xmlns:a16="http://schemas.microsoft.com/office/drawing/2014/main" val="10003"/>
                  </a:ext>
                </a:extLst>
              </a:tr>
              <a:tr h="7942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400" b="1" dirty="0">
                          <a:solidFill>
                            <a:schemeClr val="bg1"/>
                          </a:solidFill>
                        </a:rPr>
                        <a:t>Assimilate</a:t>
                      </a:r>
                      <a:endParaRPr lang="en-GB" sz="2400" b="1" dirty="0">
                        <a:solidFill>
                          <a:schemeClr val="bg1"/>
                        </a:solidFill>
                        <a:latin typeface="Arial" panose="020B0604020202020204" pitchFamily="34" charset="0"/>
                        <a:cs typeface="Arial" panose="020B0604020202020204" pitchFamily="34" charset="0"/>
                      </a:endParaRPr>
                    </a:p>
                  </a:txBody>
                  <a:tcPr marL="68580" marR="68580" marT="34290" marB="34290" anchor="ctr">
                    <a:solidFill>
                      <a:srgbClr val="BBE0E3"/>
                    </a:solidFill>
                  </a:tcPr>
                </a:tc>
                <a:tc>
                  <a:txBody>
                    <a:bodyPr/>
                    <a:lstStyle/>
                    <a:p>
                      <a:pPr marL="285750" indent="-285750">
                        <a:buFont typeface="Arial" panose="020B0604020202020204" pitchFamily="34" charset="0"/>
                        <a:buChar char="•"/>
                      </a:pPr>
                      <a:r>
                        <a:rPr lang="en-US" sz="1800" dirty="0"/>
                        <a:t>Merge the run into the full model</a:t>
                      </a:r>
                    </a:p>
                    <a:p>
                      <a:pPr marL="285750" indent="-285750">
                        <a:buFont typeface="Arial" panose="020B0604020202020204" pitchFamily="34" charset="0"/>
                        <a:buChar char="•"/>
                      </a:pPr>
                      <a:r>
                        <a:rPr lang="en-US" sz="1800" dirty="0"/>
                        <a:t>Establish a single integrated model</a:t>
                      </a:r>
                    </a:p>
                  </a:txBody>
                  <a:tcPr marL="68580" marR="68580" marT="34290" marB="34290" anchor="ctr"/>
                </a:tc>
                <a:extLst>
                  <a:ext uri="{0D108BD9-81ED-4DB2-BD59-A6C34878D82A}">
                    <a16:rowId xmlns:a16="http://schemas.microsoft.com/office/drawing/2014/main" val="10004"/>
                  </a:ext>
                </a:extLst>
              </a:tr>
              <a:tr h="1030503">
                <a:tc>
                  <a:txBody>
                    <a:bodyPr/>
                    <a:lstStyle/>
                    <a:p>
                      <a:pPr algn="l"/>
                      <a:r>
                        <a:rPr lang="en-GB" sz="2400" b="1" dirty="0">
                          <a:solidFill>
                            <a:schemeClr val="bg1"/>
                          </a:solidFill>
                        </a:rPr>
                        <a:t>Reuse</a:t>
                      </a:r>
                    </a:p>
                  </a:txBody>
                  <a:tcPr marL="68580" marR="68580" marT="34290" marB="34290" anchor="ctr">
                    <a:solidFill>
                      <a:srgbClr val="BBE0E3"/>
                    </a:solidFill>
                  </a:tcPr>
                </a:tc>
                <a:tc>
                  <a:txBody>
                    <a:bodyPr/>
                    <a:lstStyle/>
                    <a:p>
                      <a:pPr marL="285750" indent="-285750">
                        <a:buFont typeface="Arial" panose="020B0604020202020204" pitchFamily="34" charset="0"/>
                        <a:buChar char="•"/>
                      </a:pPr>
                      <a:r>
                        <a:rPr lang="en-US" sz="1800" dirty="0"/>
                        <a:t>Export into applications and (re-)use</a:t>
                      </a:r>
                    </a:p>
                  </a:txBody>
                  <a:tcPr marL="68580" marR="68580" marT="34290" marB="34290" anchor="ctr"/>
                </a:tc>
                <a:extLst>
                  <a:ext uri="{0D108BD9-81ED-4DB2-BD59-A6C34878D82A}">
                    <a16:rowId xmlns:a16="http://schemas.microsoft.com/office/drawing/2014/main" val="10005"/>
                  </a:ext>
                </a:extLst>
              </a:tr>
            </a:tbl>
          </a:graphicData>
        </a:graphic>
      </p:graphicFrame>
      <p:sp>
        <p:nvSpPr>
          <p:cNvPr id="5" name="Slide Number Placeholder 4">
            <a:extLst>
              <a:ext uri="{FF2B5EF4-FFF2-40B4-BE49-F238E27FC236}">
                <a16:creationId xmlns:a16="http://schemas.microsoft.com/office/drawing/2014/main" id="{43945C34-2296-FACB-F8BF-7D3611339698}"/>
              </a:ext>
            </a:extLst>
          </p:cNvPr>
          <p:cNvSpPr>
            <a:spLocks noGrp="1"/>
          </p:cNvSpPr>
          <p:nvPr>
            <p:ph type="sldNum" sz="quarter" idx="1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93F2611-D745-4FD9-AEF3-B9538C2345C1}" type="slidenum">
              <a:rPr kumimoji="0" lang="en-GB" sz="1000" b="0" i="0" u="none" strike="noStrike" kern="1200" cap="none" spc="0" normalizeH="0" baseline="0" noProof="0" smtClean="0">
                <a:ln>
                  <a:noFill/>
                </a:ln>
                <a:solidFill>
                  <a:srgbClr val="80808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GB" sz="1000" b="0" i="0" u="none" strike="noStrike" kern="1200" cap="none" spc="0" normalizeH="0" baseline="0" noProof="0">
              <a:ln>
                <a:noFill/>
              </a:ln>
              <a:solidFill>
                <a:srgbClr val="808080"/>
              </a:solidFill>
              <a:effectLst/>
              <a:uLnTx/>
              <a:uFillTx/>
              <a:latin typeface="Arial" charset="0"/>
              <a:ea typeface="+mn-ea"/>
              <a:cs typeface="Arial" charset="0"/>
            </a:endParaRPr>
          </a:p>
        </p:txBody>
      </p:sp>
      <p:grpSp>
        <p:nvGrpSpPr>
          <p:cNvPr id="6" name="Group 5">
            <a:extLst>
              <a:ext uri="{FF2B5EF4-FFF2-40B4-BE49-F238E27FC236}">
                <a16:creationId xmlns:a16="http://schemas.microsoft.com/office/drawing/2014/main" id="{A106D4BB-38DA-88B9-FFBC-CE1AEE134E1A}"/>
              </a:ext>
            </a:extLst>
          </p:cNvPr>
          <p:cNvGrpSpPr>
            <a:grpSpLocks noChangeAspect="1"/>
          </p:cNvGrpSpPr>
          <p:nvPr/>
        </p:nvGrpSpPr>
        <p:grpSpPr>
          <a:xfrm>
            <a:off x="1375259" y="1421837"/>
            <a:ext cx="2100003" cy="5107377"/>
            <a:chOff x="4378753" y="719666"/>
            <a:chExt cx="2144953" cy="5418666"/>
          </a:xfrm>
        </p:grpSpPr>
        <p:sp>
          <p:nvSpPr>
            <p:cNvPr id="7" name="Arrow: Circular 6">
              <a:extLst>
                <a:ext uri="{FF2B5EF4-FFF2-40B4-BE49-F238E27FC236}">
                  <a16:creationId xmlns:a16="http://schemas.microsoft.com/office/drawing/2014/main" id="{203E8EE9-F7CD-FED4-AFFE-E7960759FF9C}"/>
                </a:ext>
              </a:extLst>
            </p:cNvPr>
            <p:cNvSpPr/>
            <p:nvPr/>
          </p:nvSpPr>
          <p:spPr>
            <a:xfrm>
              <a:off x="4845088" y="719666"/>
              <a:ext cx="1678618" cy="1678703"/>
            </a:xfrm>
            <a:prstGeom prst="circularArrow">
              <a:avLst>
                <a:gd name="adj1" fmla="val 10980"/>
                <a:gd name="adj2" fmla="val 1142322"/>
                <a:gd name="adj3" fmla="val 4500000"/>
                <a:gd name="adj4" fmla="val 10800000"/>
                <a:gd name="adj5" fmla="val 125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Verdana"/>
                <a:ea typeface="+mn-ea"/>
                <a:cs typeface="+mn-cs"/>
              </a:endParaRPr>
            </a:p>
          </p:txBody>
        </p:sp>
        <p:sp>
          <p:nvSpPr>
            <p:cNvPr id="8" name="Freeform: Shape 7">
              <a:extLst>
                <a:ext uri="{FF2B5EF4-FFF2-40B4-BE49-F238E27FC236}">
                  <a16:creationId xmlns:a16="http://schemas.microsoft.com/office/drawing/2014/main" id="{219C9A07-B418-6AF7-BED2-E702ACAA07FD}"/>
                </a:ext>
              </a:extLst>
            </p:cNvPr>
            <p:cNvSpPr/>
            <p:nvPr/>
          </p:nvSpPr>
          <p:spPr>
            <a:xfrm>
              <a:off x="5215700" y="1327640"/>
              <a:ext cx="936764" cy="468172"/>
            </a:xfrm>
            <a:custGeom>
              <a:avLst/>
              <a:gdLst>
                <a:gd name="connsiteX0" fmla="*/ 0 w 936764"/>
                <a:gd name="connsiteY0" fmla="*/ 0 h 468172"/>
                <a:gd name="connsiteX1" fmla="*/ 936764 w 936764"/>
                <a:gd name="connsiteY1" fmla="*/ 0 h 468172"/>
                <a:gd name="connsiteX2" fmla="*/ 936764 w 936764"/>
                <a:gd name="connsiteY2" fmla="*/ 468172 h 468172"/>
                <a:gd name="connsiteX3" fmla="*/ 0 w 936764"/>
                <a:gd name="connsiteY3" fmla="*/ 468172 h 468172"/>
                <a:gd name="connsiteX4" fmla="*/ 0 w 936764"/>
                <a:gd name="connsiteY4" fmla="*/ 0 h 46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764" h="468172">
                  <a:moveTo>
                    <a:pt x="0" y="0"/>
                  </a:moveTo>
                  <a:lnTo>
                    <a:pt x="936764" y="0"/>
                  </a:lnTo>
                  <a:lnTo>
                    <a:pt x="936764" y="468172"/>
                  </a:lnTo>
                  <a:lnTo>
                    <a:pt x="0" y="4681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795" tIns="10795" rIns="10795" bIns="10795" numCol="1" spcCol="1270" anchor="ctr" anchorCtr="0">
              <a:noAutofit/>
            </a:bodyPr>
            <a:lstStyle/>
            <a:p>
              <a:pPr marL="0" marR="0" lvl="0" indent="0" algn="ctr" defTabSz="755650" rtl="0" eaLnBrk="1" fontAlgn="base" latinLnBrk="0" hangingPunct="1">
                <a:lnSpc>
                  <a:spcPct val="90000"/>
                </a:lnSpc>
                <a:spcBef>
                  <a:spcPct val="0"/>
                </a:spcBef>
                <a:spcAft>
                  <a:spcPct val="35000"/>
                </a:spcAft>
                <a:buClrTx/>
                <a:buSzTx/>
                <a:buFontTx/>
                <a:buNone/>
                <a:tabLst/>
                <a:defRPr/>
              </a:pPr>
              <a:r>
                <a:rPr kumimoji="0" lang="en-GB" sz="1400" b="0" i="0" u="none" strike="noStrike" kern="1200" cap="none" spc="0" normalizeH="0" baseline="0" noProof="0" dirty="0">
                  <a:ln>
                    <a:noFill/>
                  </a:ln>
                  <a:solidFill>
                    <a:srgbClr val="000000">
                      <a:hueOff val="0"/>
                      <a:satOff val="0"/>
                      <a:lumOff val="0"/>
                      <a:alphaOff val="0"/>
                    </a:srgbClr>
                  </a:solidFill>
                  <a:effectLst/>
                  <a:uLnTx/>
                  <a:uFillTx/>
                  <a:latin typeface="Verdana"/>
                  <a:ea typeface="+mn-ea"/>
                  <a:cs typeface="+mn-cs"/>
                </a:rPr>
                <a:t>collect</a:t>
              </a:r>
            </a:p>
          </p:txBody>
        </p:sp>
        <p:sp>
          <p:nvSpPr>
            <p:cNvPr id="9" name="Shape 8">
              <a:extLst>
                <a:ext uri="{FF2B5EF4-FFF2-40B4-BE49-F238E27FC236}">
                  <a16:creationId xmlns:a16="http://schemas.microsoft.com/office/drawing/2014/main" id="{29390ECB-7A48-A00D-2E55-86BD52855CE8}"/>
                </a:ext>
              </a:extLst>
            </p:cNvPr>
            <p:cNvSpPr/>
            <p:nvPr/>
          </p:nvSpPr>
          <p:spPr>
            <a:xfrm>
              <a:off x="4378753" y="1684188"/>
              <a:ext cx="1678618" cy="1678703"/>
            </a:xfrm>
            <a:prstGeom prst="leftCircularArrow">
              <a:avLst>
                <a:gd name="adj1" fmla="val 10980"/>
                <a:gd name="adj2" fmla="val 1142322"/>
                <a:gd name="adj3" fmla="val 6300000"/>
                <a:gd name="adj4" fmla="val 18900000"/>
                <a:gd name="adj5" fmla="val 125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Verdana"/>
                <a:ea typeface="+mn-ea"/>
                <a:cs typeface="+mn-cs"/>
              </a:endParaRPr>
            </a:p>
          </p:txBody>
        </p:sp>
        <p:sp>
          <p:nvSpPr>
            <p:cNvPr id="10" name="Freeform: Shape 9">
              <a:extLst>
                <a:ext uri="{FF2B5EF4-FFF2-40B4-BE49-F238E27FC236}">
                  <a16:creationId xmlns:a16="http://schemas.microsoft.com/office/drawing/2014/main" id="{0A54722A-29BE-DE21-6BB5-CAE4AE38E9F6}"/>
                </a:ext>
              </a:extLst>
            </p:cNvPr>
            <p:cNvSpPr/>
            <p:nvPr/>
          </p:nvSpPr>
          <p:spPr>
            <a:xfrm>
              <a:off x="4747476" y="2294330"/>
              <a:ext cx="936764" cy="468172"/>
            </a:xfrm>
            <a:custGeom>
              <a:avLst/>
              <a:gdLst>
                <a:gd name="connsiteX0" fmla="*/ 0 w 936764"/>
                <a:gd name="connsiteY0" fmla="*/ 0 h 468172"/>
                <a:gd name="connsiteX1" fmla="*/ 936764 w 936764"/>
                <a:gd name="connsiteY1" fmla="*/ 0 h 468172"/>
                <a:gd name="connsiteX2" fmla="*/ 936764 w 936764"/>
                <a:gd name="connsiteY2" fmla="*/ 468172 h 468172"/>
                <a:gd name="connsiteX3" fmla="*/ 0 w 936764"/>
                <a:gd name="connsiteY3" fmla="*/ 468172 h 468172"/>
                <a:gd name="connsiteX4" fmla="*/ 0 w 936764"/>
                <a:gd name="connsiteY4" fmla="*/ 0 h 46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764" h="468172">
                  <a:moveTo>
                    <a:pt x="0" y="0"/>
                  </a:moveTo>
                  <a:lnTo>
                    <a:pt x="936764" y="0"/>
                  </a:lnTo>
                  <a:lnTo>
                    <a:pt x="936764" y="468172"/>
                  </a:lnTo>
                  <a:lnTo>
                    <a:pt x="0" y="4681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795" tIns="10795" rIns="10795" bIns="10795" numCol="1" spcCol="1270" anchor="ctr" anchorCtr="0">
              <a:noAutofit/>
            </a:bodyPr>
            <a:lstStyle/>
            <a:p>
              <a:pPr marL="0" marR="0" lvl="0" indent="0" algn="ctr" defTabSz="755650" rtl="0" eaLnBrk="1" fontAlgn="base" latinLnBrk="0" hangingPunct="1">
                <a:lnSpc>
                  <a:spcPct val="90000"/>
                </a:lnSpc>
                <a:spcBef>
                  <a:spcPct val="0"/>
                </a:spcBef>
                <a:spcAft>
                  <a:spcPct val="35000"/>
                </a:spcAft>
                <a:buClrTx/>
                <a:buSzTx/>
                <a:buFontTx/>
                <a:buNone/>
                <a:tabLst/>
                <a:defRPr/>
              </a:pPr>
              <a:r>
                <a:rPr kumimoji="0" lang="en-GB" sz="1400" b="0" i="0" u="none" strike="noStrike" kern="1200" cap="none" spc="0" normalizeH="0" baseline="0" noProof="0" dirty="0">
                  <a:ln>
                    <a:noFill/>
                  </a:ln>
                  <a:solidFill>
                    <a:srgbClr val="000000">
                      <a:hueOff val="0"/>
                      <a:satOff val="0"/>
                      <a:lumOff val="0"/>
                      <a:alphaOff val="0"/>
                    </a:srgbClr>
                  </a:solidFill>
                  <a:effectLst/>
                  <a:uLnTx/>
                  <a:uFillTx/>
                  <a:latin typeface="Verdana"/>
                  <a:ea typeface="+mn-ea"/>
                  <a:cs typeface="+mn-cs"/>
                </a:rPr>
                <a:t>load</a:t>
              </a:r>
            </a:p>
          </p:txBody>
        </p:sp>
        <p:sp>
          <p:nvSpPr>
            <p:cNvPr id="11" name="Arrow: Circular 10">
              <a:extLst>
                <a:ext uri="{FF2B5EF4-FFF2-40B4-BE49-F238E27FC236}">
                  <a16:creationId xmlns:a16="http://schemas.microsoft.com/office/drawing/2014/main" id="{C463A2C3-3466-98C9-22CF-A3623550F607}"/>
                </a:ext>
              </a:extLst>
            </p:cNvPr>
            <p:cNvSpPr/>
            <p:nvPr/>
          </p:nvSpPr>
          <p:spPr>
            <a:xfrm>
              <a:off x="4845088" y="2653046"/>
              <a:ext cx="1678618" cy="1678703"/>
            </a:xfrm>
            <a:prstGeom prst="circularArrow">
              <a:avLst>
                <a:gd name="adj1" fmla="val 10980"/>
                <a:gd name="adj2" fmla="val 1142322"/>
                <a:gd name="adj3" fmla="val 4500000"/>
                <a:gd name="adj4" fmla="val 13500000"/>
                <a:gd name="adj5" fmla="val 125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Verdana"/>
                <a:ea typeface="+mn-ea"/>
                <a:cs typeface="+mn-cs"/>
              </a:endParaRPr>
            </a:p>
          </p:txBody>
        </p:sp>
        <p:sp>
          <p:nvSpPr>
            <p:cNvPr id="12" name="Freeform: Shape 11">
              <a:extLst>
                <a:ext uri="{FF2B5EF4-FFF2-40B4-BE49-F238E27FC236}">
                  <a16:creationId xmlns:a16="http://schemas.microsoft.com/office/drawing/2014/main" id="{789FDA4B-CD92-7E3F-B779-9AB9865E0F22}"/>
                </a:ext>
              </a:extLst>
            </p:cNvPr>
            <p:cNvSpPr/>
            <p:nvPr/>
          </p:nvSpPr>
          <p:spPr>
            <a:xfrm>
              <a:off x="5215700" y="3260478"/>
              <a:ext cx="936764" cy="468172"/>
            </a:xfrm>
            <a:custGeom>
              <a:avLst/>
              <a:gdLst>
                <a:gd name="connsiteX0" fmla="*/ 0 w 936764"/>
                <a:gd name="connsiteY0" fmla="*/ 0 h 468172"/>
                <a:gd name="connsiteX1" fmla="*/ 936764 w 936764"/>
                <a:gd name="connsiteY1" fmla="*/ 0 h 468172"/>
                <a:gd name="connsiteX2" fmla="*/ 936764 w 936764"/>
                <a:gd name="connsiteY2" fmla="*/ 468172 h 468172"/>
                <a:gd name="connsiteX3" fmla="*/ 0 w 936764"/>
                <a:gd name="connsiteY3" fmla="*/ 468172 h 468172"/>
                <a:gd name="connsiteX4" fmla="*/ 0 w 936764"/>
                <a:gd name="connsiteY4" fmla="*/ 0 h 46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764" h="468172">
                  <a:moveTo>
                    <a:pt x="0" y="0"/>
                  </a:moveTo>
                  <a:lnTo>
                    <a:pt x="936764" y="0"/>
                  </a:lnTo>
                  <a:lnTo>
                    <a:pt x="936764" y="468172"/>
                  </a:lnTo>
                  <a:lnTo>
                    <a:pt x="0" y="4681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795" tIns="10795" rIns="10795" bIns="10795" numCol="1" spcCol="1270" anchor="ctr" anchorCtr="0">
              <a:noAutofit/>
            </a:bodyPr>
            <a:lstStyle/>
            <a:p>
              <a:pPr marL="0" marR="0" lvl="0" indent="0" algn="ctr" defTabSz="755650" rtl="0" eaLnBrk="1" fontAlgn="base" latinLnBrk="0" hangingPunct="1">
                <a:lnSpc>
                  <a:spcPct val="90000"/>
                </a:lnSpc>
                <a:spcBef>
                  <a:spcPct val="0"/>
                </a:spcBef>
                <a:spcAft>
                  <a:spcPct val="35000"/>
                </a:spcAft>
                <a:buClrTx/>
                <a:buSzTx/>
                <a:buFontTx/>
                <a:buNone/>
                <a:tabLst/>
                <a:defRPr/>
              </a:pPr>
              <a:r>
                <a:rPr kumimoji="0" lang="en-GB" sz="1400" b="0" i="0" u="none" strike="noStrike" kern="1200" cap="none" spc="0" normalizeH="0" baseline="0" noProof="0" dirty="0">
                  <a:ln>
                    <a:noFill/>
                  </a:ln>
                  <a:solidFill>
                    <a:srgbClr val="000000">
                      <a:hueOff val="0"/>
                      <a:satOff val="0"/>
                      <a:lumOff val="0"/>
                      <a:alphaOff val="0"/>
                    </a:srgbClr>
                  </a:solidFill>
                  <a:effectLst/>
                  <a:uLnTx/>
                  <a:uFillTx/>
                  <a:latin typeface="Verdana"/>
                  <a:ea typeface="+mn-ea"/>
                  <a:cs typeface="+mn-cs"/>
                </a:rPr>
                <a:t>evolve</a:t>
              </a:r>
            </a:p>
          </p:txBody>
        </p:sp>
        <p:sp>
          <p:nvSpPr>
            <p:cNvPr id="13" name="Shape 12">
              <a:extLst>
                <a:ext uri="{FF2B5EF4-FFF2-40B4-BE49-F238E27FC236}">
                  <a16:creationId xmlns:a16="http://schemas.microsoft.com/office/drawing/2014/main" id="{5BC112A1-EFE4-365F-D7A7-3520DA3C39B6}"/>
                </a:ext>
              </a:extLst>
            </p:cNvPr>
            <p:cNvSpPr/>
            <p:nvPr/>
          </p:nvSpPr>
          <p:spPr>
            <a:xfrm>
              <a:off x="4378753" y="3619194"/>
              <a:ext cx="1678618" cy="1678703"/>
            </a:xfrm>
            <a:prstGeom prst="leftCircularArrow">
              <a:avLst>
                <a:gd name="adj1" fmla="val 10980"/>
                <a:gd name="adj2" fmla="val 1142322"/>
                <a:gd name="adj3" fmla="val 6300000"/>
                <a:gd name="adj4" fmla="val 18900000"/>
                <a:gd name="adj5" fmla="val 125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Verdana"/>
                <a:ea typeface="+mn-ea"/>
                <a:cs typeface="+mn-cs"/>
              </a:endParaRPr>
            </a:p>
          </p:txBody>
        </p:sp>
        <p:sp>
          <p:nvSpPr>
            <p:cNvPr id="14" name="Freeform: Shape 13">
              <a:extLst>
                <a:ext uri="{FF2B5EF4-FFF2-40B4-BE49-F238E27FC236}">
                  <a16:creationId xmlns:a16="http://schemas.microsoft.com/office/drawing/2014/main" id="{4A85184E-5147-7AC5-D80B-A75251CBDB10}"/>
                </a:ext>
              </a:extLst>
            </p:cNvPr>
            <p:cNvSpPr/>
            <p:nvPr/>
          </p:nvSpPr>
          <p:spPr>
            <a:xfrm>
              <a:off x="4747476" y="4227169"/>
              <a:ext cx="1163526" cy="468172"/>
            </a:xfrm>
            <a:custGeom>
              <a:avLst/>
              <a:gdLst>
                <a:gd name="connsiteX0" fmla="*/ 0 w 936764"/>
                <a:gd name="connsiteY0" fmla="*/ 0 h 468172"/>
                <a:gd name="connsiteX1" fmla="*/ 936764 w 936764"/>
                <a:gd name="connsiteY1" fmla="*/ 0 h 468172"/>
                <a:gd name="connsiteX2" fmla="*/ 936764 w 936764"/>
                <a:gd name="connsiteY2" fmla="*/ 468172 h 468172"/>
                <a:gd name="connsiteX3" fmla="*/ 0 w 936764"/>
                <a:gd name="connsiteY3" fmla="*/ 468172 h 468172"/>
                <a:gd name="connsiteX4" fmla="*/ 0 w 936764"/>
                <a:gd name="connsiteY4" fmla="*/ 0 h 46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764" h="468172">
                  <a:moveTo>
                    <a:pt x="0" y="0"/>
                  </a:moveTo>
                  <a:lnTo>
                    <a:pt x="936764" y="0"/>
                  </a:lnTo>
                  <a:lnTo>
                    <a:pt x="936764" y="468172"/>
                  </a:lnTo>
                  <a:lnTo>
                    <a:pt x="0" y="4681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795" tIns="10795" rIns="10795" bIns="10795" numCol="1" spcCol="1270" anchor="ctr" anchorCtr="0">
              <a:noAutofit/>
            </a:bodyPr>
            <a:lstStyle/>
            <a:p>
              <a:pPr marL="0" marR="0" lvl="0" indent="0" algn="ctr" defTabSz="755650" rtl="0" eaLnBrk="1" fontAlgn="base" latinLnBrk="0" hangingPunct="1">
                <a:lnSpc>
                  <a:spcPct val="90000"/>
                </a:lnSpc>
                <a:spcBef>
                  <a:spcPct val="0"/>
                </a:spcBef>
                <a:spcAft>
                  <a:spcPct val="3500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Verdana"/>
                  <a:ea typeface="+mn-ea"/>
                  <a:cs typeface="+mn-cs"/>
                </a:rPr>
                <a:t>assimilate</a:t>
              </a:r>
            </a:p>
          </p:txBody>
        </p:sp>
        <p:sp>
          <p:nvSpPr>
            <p:cNvPr id="15" name="Block Arc 14">
              <a:extLst>
                <a:ext uri="{FF2B5EF4-FFF2-40B4-BE49-F238E27FC236}">
                  <a16:creationId xmlns:a16="http://schemas.microsoft.com/office/drawing/2014/main" id="{46EDCCFC-F166-20F7-49DE-0C25566642B6}"/>
                </a:ext>
              </a:extLst>
            </p:cNvPr>
            <p:cNvSpPr/>
            <p:nvPr/>
          </p:nvSpPr>
          <p:spPr>
            <a:xfrm>
              <a:off x="4964427" y="4695341"/>
              <a:ext cx="1442144" cy="1442991"/>
            </a:xfrm>
            <a:prstGeom prst="blockArc">
              <a:avLst>
                <a:gd name="adj1" fmla="val 13500000"/>
                <a:gd name="adj2" fmla="val 10800000"/>
                <a:gd name="adj3" fmla="val 1274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Verdana"/>
                <a:ea typeface="+mn-ea"/>
                <a:cs typeface="+mn-cs"/>
              </a:endParaRPr>
            </a:p>
          </p:txBody>
        </p:sp>
        <p:sp>
          <p:nvSpPr>
            <p:cNvPr id="16" name="Freeform: Shape 15">
              <a:extLst>
                <a:ext uri="{FF2B5EF4-FFF2-40B4-BE49-F238E27FC236}">
                  <a16:creationId xmlns:a16="http://schemas.microsoft.com/office/drawing/2014/main" id="{81E0A4E6-8D3D-AF35-4E29-EAF2B61188FC}"/>
                </a:ext>
              </a:extLst>
            </p:cNvPr>
            <p:cNvSpPr/>
            <p:nvPr/>
          </p:nvSpPr>
          <p:spPr>
            <a:xfrm>
              <a:off x="5215700" y="5193859"/>
              <a:ext cx="936764" cy="468172"/>
            </a:xfrm>
            <a:custGeom>
              <a:avLst/>
              <a:gdLst>
                <a:gd name="connsiteX0" fmla="*/ 0 w 936764"/>
                <a:gd name="connsiteY0" fmla="*/ 0 h 468172"/>
                <a:gd name="connsiteX1" fmla="*/ 936764 w 936764"/>
                <a:gd name="connsiteY1" fmla="*/ 0 h 468172"/>
                <a:gd name="connsiteX2" fmla="*/ 936764 w 936764"/>
                <a:gd name="connsiteY2" fmla="*/ 468172 h 468172"/>
                <a:gd name="connsiteX3" fmla="*/ 0 w 936764"/>
                <a:gd name="connsiteY3" fmla="*/ 468172 h 468172"/>
                <a:gd name="connsiteX4" fmla="*/ 0 w 936764"/>
                <a:gd name="connsiteY4" fmla="*/ 0 h 46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764" h="468172">
                  <a:moveTo>
                    <a:pt x="0" y="0"/>
                  </a:moveTo>
                  <a:lnTo>
                    <a:pt x="936764" y="0"/>
                  </a:lnTo>
                  <a:lnTo>
                    <a:pt x="936764" y="468172"/>
                  </a:lnTo>
                  <a:lnTo>
                    <a:pt x="0" y="4681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795" tIns="10795" rIns="10795" bIns="10795" numCol="1" spcCol="1270" anchor="ctr" anchorCtr="0">
              <a:noAutofit/>
            </a:bodyPr>
            <a:lstStyle/>
            <a:p>
              <a:pPr marL="0" marR="0" lvl="0" indent="0" algn="ctr" defTabSz="755650" rtl="0" eaLnBrk="1" fontAlgn="base" latinLnBrk="0" hangingPunct="1">
                <a:lnSpc>
                  <a:spcPct val="90000"/>
                </a:lnSpc>
                <a:spcBef>
                  <a:spcPct val="0"/>
                </a:spcBef>
                <a:spcAft>
                  <a:spcPct val="3500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Verdana"/>
                  <a:ea typeface="+mn-ea"/>
                  <a:cs typeface="+mn-cs"/>
                </a:rPr>
                <a:t>reuse</a:t>
              </a:r>
            </a:p>
          </p:txBody>
        </p:sp>
      </p:grpSp>
    </p:spTree>
    <p:extLst>
      <p:ext uri="{BB962C8B-B14F-4D97-AF65-F5344CB8AC3E}">
        <p14:creationId xmlns:p14="http://schemas.microsoft.com/office/powerpoint/2010/main" val="25004376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C3732B-9E3D-39AF-F347-D1114CA2980F}"/>
              </a:ext>
            </a:extLst>
          </p:cNvPr>
          <p:cNvSpPr>
            <a:spLocks noGrp="1"/>
          </p:cNvSpPr>
          <p:nvPr>
            <p:ph type="title"/>
          </p:nvPr>
        </p:nvSpPr>
        <p:spPr/>
        <p:txBody>
          <a:bodyPr/>
          <a:lstStyle/>
          <a:p>
            <a:r>
              <a:rPr lang="en-GB" dirty="0"/>
              <a:t>Process evolution - extension</a:t>
            </a:r>
          </a:p>
        </p:txBody>
      </p:sp>
      <p:sp>
        <p:nvSpPr>
          <p:cNvPr id="4" name="Slide Number Placeholder 3">
            <a:extLst>
              <a:ext uri="{FF2B5EF4-FFF2-40B4-BE49-F238E27FC236}">
                <a16:creationId xmlns:a16="http://schemas.microsoft.com/office/drawing/2014/main" id="{0767B739-F05A-EC6F-2F33-6B0B08E3D364}"/>
              </a:ext>
            </a:extLst>
          </p:cNvPr>
          <p:cNvSpPr>
            <a:spLocks noGrp="1"/>
          </p:cNvSpPr>
          <p:nvPr>
            <p:ph type="sldNum" sz="quarter" idx="10"/>
          </p:nvPr>
        </p:nvSpPr>
        <p:spPr/>
        <p:txBody>
          <a:bodyPr/>
          <a:lstStyle/>
          <a:p>
            <a:pPr>
              <a:defRPr/>
            </a:pPr>
            <a:fld id="{714B418A-A2A3-4D4B-B5CA-3107C73BA013}" type="slidenum">
              <a:rPr lang="en-GB" smtClean="0"/>
              <a:pPr>
                <a:defRPr/>
              </a:pPr>
              <a:t>73</a:t>
            </a:fld>
            <a:endParaRPr lang="en-GB" dirty="0"/>
          </a:p>
        </p:txBody>
      </p:sp>
      <p:pic>
        <p:nvPicPr>
          <p:cNvPr id="6" name="Picture 5">
            <a:extLst>
              <a:ext uri="{FF2B5EF4-FFF2-40B4-BE49-F238E27FC236}">
                <a16:creationId xmlns:a16="http://schemas.microsoft.com/office/drawing/2014/main" id="{8F74C9E9-C074-F5FA-974B-75D8A7888A08}"/>
              </a:ext>
            </a:extLst>
          </p:cNvPr>
          <p:cNvPicPr>
            <a:picLocks noChangeAspect="1"/>
          </p:cNvPicPr>
          <p:nvPr/>
        </p:nvPicPr>
        <p:blipFill>
          <a:blip r:embed="rId2"/>
          <a:stretch>
            <a:fillRect/>
          </a:stretch>
        </p:blipFill>
        <p:spPr>
          <a:xfrm>
            <a:off x="3575720" y="1268760"/>
            <a:ext cx="8400256" cy="3961918"/>
          </a:xfrm>
          <a:prstGeom prst="rect">
            <a:avLst/>
          </a:prstGeom>
        </p:spPr>
      </p:pic>
      <p:sp>
        <p:nvSpPr>
          <p:cNvPr id="8" name="TextBox 7">
            <a:extLst>
              <a:ext uri="{FF2B5EF4-FFF2-40B4-BE49-F238E27FC236}">
                <a16:creationId xmlns:a16="http://schemas.microsoft.com/office/drawing/2014/main" id="{3EE34478-F5B1-CEFD-E3D8-FF8D0592ECE9}"/>
              </a:ext>
            </a:extLst>
          </p:cNvPr>
          <p:cNvSpPr txBox="1"/>
          <p:nvPr/>
        </p:nvSpPr>
        <p:spPr>
          <a:xfrm>
            <a:off x="767408" y="1772816"/>
            <a:ext cx="2952328" cy="923330"/>
          </a:xfrm>
          <a:prstGeom prst="rect">
            <a:avLst/>
          </a:prstGeom>
          <a:noFill/>
        </p:spPr>
        <p:txBody>
          <a:bodyPr wrap="square">
            <a:spAutoFit/>
          </a:bodyPr>
          <a:lstStyle/>
          <a:p>
            <a:r>
              <a:rPr lang="en-GB" dirty="0"/>
              <a:t>Over time, the process evolves as new stages emerge.</a:t>
            </a:r>
          </a:p>
        </p:txBody>
      </p:sp>
    </p:spTree>
    <p:extLst>
      <p:ext uri="{BB962C8B-B14F-4D97-AF65-F5344CB8AC3E}">
        <p14:creationId xmlns:p14="http://schemas.microsoft.com/office/powerpoint/2010/main" val="36676728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B4743-E293-EA72-1E13-3C62373FA262}"/>
              </a:ext>
            </a:extLst>
          </p:cNvPr>
          <p:cNvSpPr>
            <a:spLocks noGrp="1"/>
          </p:cNvSpPr>
          <p:nvPr>
            <p:ph type="title"/>
          </p:nvPr>
        </p:nvSpPr>
        <p:spPr/>
        <p:txBody>
          <a:bodyPr/>
          <a:lstStyle/>
          <a:p>
            <a:r>
              <a:rPr lang="en-GB" dirty="0"/>
              <a:t>Process evolution - multiplicity</a:t>
            </a:r>
          </a:p>
        </p:txBody>
      </p:sp>
      <p:sp>
        <p:nvSpPr>
          <p:cNvPr id="3" name="Slide Number Placeholder 2">
            <a:extLst>
              <a:ext uri="{FF2B5EF4-FFF2-40B4-BE49-F238E27FC236}">
                <a16:creationId xmlns:a16="http://schemas.microsoft.com/office/drawing/2014/main" id="{04A15A64-5404-B290-0A02-FF0D13105E63}"/>
              </a:ext>
            </a:extLst>
          </p:cNvPr>
          <p:cNvSpPr>
            <a:spLocks noGrp="1"/>
          </p:cNvSpPr>
          <p:nvPr>
            <p:ph type="sldNum" sz="quarter" idx="10"/>
          </p:nvPr>
        </p:nvSpPr>
        <p:spPr/>
        <p:txBody>
          <a:bodyPr/>
          <a:lstStyle/>
          <a:p>
            <a:pPr>
              <a:defRPr/>
            </a:pPr>
            <a:fld id="{5BB4BE56-62DA-4504-B58B-A51906D16A6E}" type="slidenum">
              <a:rPr lang="en-GB" smtClean="0"/>
              <a:pPr>
                <a:defRPr/>
              </a:pPr>
              <a:t>74</a:t>
            </a:fld>
            <a:endParaRPr lang="en-GB" dirty="0"/>
          </a:p>
        </p:txBody>
      </p:sp>
      <p:pic>
        <p:nvPicPr>
          <p:cNvPr id="4" name="Picture 3">
            <a:extLst>
              <a:ext uri="{FF2B5EF4-FFF2-40B4-BE49-F238E27FC236}">
                <a16:creationId xmlns:a16="http://schemas.microsoft.com/office/drawing/2014/main" id="{EA8910C1-A0C8-1ED0-A9AE-2D0F8F4E5BF8}"/>
              </a:ext>
            </a:extLst>
          </p:cNvPr>
          <p:cNvPicPr>
            <a:picLocks noChangeAspect="1"/>
          </p:cNvPicPr>
          <p:nvPr/>
        </p:nvPicPr>
        <p:blipFill>
          <a:blip r:embed="rId2"/>
          <a:stretch>
            <a:fillRect/>
          </a:stretch>
        </p:blipFill>
        <p:spPr>
          <a:xfrm>
            <a:off x="4007768" y="1185445"/>
            <a:ext cx="7373838" cy="5067678"/>
          </a:xfrm>
          <a:prstGeom prst="rect">
            <a:avLst/>
          </a:prstGeom>
        </p:spPr>
      </p:pic>
      <p:sp>
        <p:nvSpPr>
          <p:cNvPr id="5" name="TextBox 4">
            <a:extLst>
              <a:ext uri="{FF2B5EF4-FFF2-40B4-BE49-F238E27FC236}">
                <a16:creationId xmlns:a16="http://schemas.microsoft.com/office/drawing/2014/main" id="{B533B67D-88E8-E3F6-1A58-E35DA3D27870}"/>
              </a:ext>
            </a:extLst>
          </p:cNvPr>
          <p:cNvSpPr txBox="1"/>
          <p:nvPr/>
        </p:nvSpPr>
        <p:spPr>
          <a:xfrm>
            <a:off x="767408" y="1268760"/>
            <a:ext cx="3384376" cy="646331"/>
          </a:xfrm>
          <a:prstGeom prst="rect">
            <a:avLst/>
          </a:prstGeom>
          <a:noFill/>
        </p:spPr>
        <p:txBody>
          <a:bodyPr wrap="square">
            <a:spAutoFit/>
          </a:bodyPr>
          <a:lstStyle/>
          <a:p>
            <a:r>
              <a:rPr lang="en-GB" dirty="0"/>
              <a:t>There can be multiple process evolving over time.</a:t>
            </a:r>
          </a:p>
        </p:txBody>
      </p:sp>
      <p:sp>
        <p:nvSpPr>
          <p:cNvPr id="6" name="Rectangle 5">
            <a:extLst>
              <a:ext uri="{FF2B5EF4-FFF2-40B4-BE49-F238E27FC236}">
                <a16:creationId xmlns:a16="http://schemas.microsoft.com/office/drawing/2014/main" id="{02F63D3B-6D27-1F79-A1D2-6958418FACEA}"/>
              </a:ext>
            </a:extLst>
          </p:cNvPr>
          <p:cNvSpPr/>
          <p:nvPr/>
        </p:nvSpPr>
        <p:spPr>
          <a:xfrm>
            <a:off x="1" y="1"/>
            <a:ext cx="12192000" cy="6858000"/>
          </a:xfrm>
          <a:prstGeom prst="rect">
            <a:avLst/>
          </a:prstGeom>
          <a:solidFill>
            <a:schemeClr val="accent6">
              <a:lumMod val="20000"/>
              <a:lumOff val="8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a:extLst>
              <a:ext uri="{FF2B5EF4-FFF2-40B4-BE49-F238E27FC236}">
                <a16:creationId xmlns:a16="http://schemas.microsoft.com/office/drawing/2014/main" id="{71BD5B68-092E-2157-BE8A-69E5B7077F0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328" y="6042737"/>
            <a:ext cx="1080120" cy="815263"/>
          </a:xfrm>
          <a:prstGeom prst="rect">
            <a:avLst/>
          </a:prstGeom>
        </p:spPr>
      </p:pic>
    </p:spTree>
    <p:extLst>
      <p:ext uri="{BB962C8B-B14F-4D97-AF65-F5344CB8AC3E}">
        <p14:creationId xmlns:p14="http://schemas.microsoft.com/office/powerpoint/2010/main" val="9336304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1C291-2FF3-611C-3BFC-41D5C2F0588C}"/>
            </a:ext>
          </a:extLst>
        </p:cNvPr>
        <p:cNvGrpSpPr/>
        <p:nvPr/>
      </p:nvGrpSpPr>
      <p:grpSpPr>
        <a:xfrm>
          <a:off x="0" y="0"/>
          <a:ext cx="0" cy="0"/>
          <a:chOff x="0" y="0"/>
          <a:chExt cx="0" cy="0"/>
        </a:xfrm>
      </p:grpSpPr>
      <p:sp>
        <p:nvSpPr>
          <p:cNvPr id="2" name="Title">
            <a:extLst>
              <a:ext uri="{FF2B5EF4-FFF2-40B4-BE49-F238E27FC236}">
                <a16:creationId xmlns:a16="http://schemas.microsoft.com/office/drawing/2014/main" id="{6E824AE5-D7C7-F566-D9FF-59D3EA3D426B}"/>
              </a:ext>
            </a:extLst>
          </p:cNvPr>
          <p:cNvSpPr>
            <a:spLocks noGrp="1"/>
          </p:cNvSpPr>
          <p:nvPr>
            <p:ph type="title"/>
          </p:nvPr>
        </p:nvSpPr>
        <p:spPr/>
        <p:txBody>
          <a:bodyPr/>
          <a:lstStyle/>
          <a:p>
            <a:r>
              <a:rPr lang="en-GB" dirty="0">
                <a:latin typeface="+mn-lt"/>
              </a:rPr>
              <a:t>Multiple inputs, multiple runs, integrated</a:t>
            </a:r>
          </a:p>
        </p:txBody>
      </p:sp>
      <p:sp>
        <p:nvSpPr>
          <p:cNvPr id="4" name="TextBox 3">
            <a:extLst>
              <a:ext uri="{FF2B5EF4-FFF2-40B4-BE49-F238E27FC236}">
                <a16:creationId xmlns:a16="http://schemas.microsoft.com/office/drawing/2014/main" id="{AA386270-41F9-C0FA-6A9A-11C165972356}"/>
              </a:ext>
            </a:extLst>
          </p:cNvPr>
          <p:cNvSpPr txBox="1"/>
          <p:nvPr/>
        </p:nvSpPr>
        <p:spPr>
          <a:xfrm>
            <a:off x="3176741" y="1280788"/>
            <a:ext cx="8706602" cy="584775"/>
          </a:xfrm>
          <a:prstGeom prst="rect">
            <a:avLst/>
          </a:prstGeom>
          <a:noFill/>
        </p:spPr>
        <p:txBody>
          <a:bodyPr wrap="square">
            <a:spAutoFit/>
          </a:bodyPr>
          <a:lstStyle>
            <a:defPPr>
              <a:defRPr lang="en-US"/>
            </a:defPPr>
            <a:lvl1pPr>
              <a:defRPr sz="1600">
                <a:solidFill>
                  <a:srgbClr val="4472C4"/>
                </a:solidFill>
                <a:latin typeface="Calibri Light" panose="020F0302020204030204"/>
                <a:ea typeface="+mj-ea"/>
                <a:cs typeface="+mj-cs"/>
              </a:defRPr>
            </a:lvl1pPr>
          </a:lstStyle>
          <a:p>
            <a:r>
              <a:rPr lang="en-US" dirty="0">
                <a:solidFill>
                  <a:schemeClr val="tx1"/>
                </a:solidFill>
                <a:latin typeface="+mn-lt"/>
              </a:rPr>
              <a:t>a repeated sequence of automated processes: </a:t>
            </a:r>
          </a:p>
          <a:p>
            <a:r>
              <a:rPr lang="en-US" dirty="0">
                <a:solidFill>
                  <a:schemeClr val="tx1"/>
                </a:solidFill>
                <a:latin typeface="+mn-lt"/>
              </a:rPr>
              <a:t>a </a:t>
            </a:r>
            <a:r>
              <a:rPr lang="en-US" b="1" dirty="0">
                <a:solidFill>
                  <a:schemeClr val="tx1"/>
                </a:solidFill>
                <a:latin typeface="+mn-lt"/>
              </a:rPr>
              <a:t>scalable way to systematically improve </a:t>
            </a:r>
            <a:r>
              <a:rPr lang="en-US" dirty="0">
                <a:solidFill>
                  <a:schemeClr val="tx1"/>
                </a:solidFill>
                <a:latin typeface="+mn-lt"/>
              </a:rPr>
              <a:t>semantic maturity</a:t>
            </a:r>
          </a:p>
        </p:txBody>
      </p:sp>
      <p:grpSp>
        <p:nvGrpSpPr>
          <p:cNvPr id="9" name="Group 8">
            <a:extLst>
              <a:ext uri="{FF2B5EF4-FFF2-40B4-BE49-F238E27FC236}">
                <a16:creationId xmlns:a16="http://schemas.microsoft.com/office/drawing/2014/main" id="{A23FF3AE-0D87-6080-2312-5D9DC39CD103}"/>
              </a:ext>
            </a:extLst>
          </p:cNvPr>
          <p:cNvGrpSpPr/>
          <p:nvPr/>
        </p:nvGrpSpPr>
        <p:grpSpPr>
          <a:xfrm>
            <a:off x="1640605" y="1873410"/>
            <a:ext cx="7859868" cy="4115744"/>
            <a:chOff x="2333128" y="2202863"/>
            <a:chExt cx="7859868" cy="4115744"/>
          </a:xfrm>
        </p:grpSpPr>
        <p:pic>
          <p:nvPicPr>
            <p:cNvPr id="54" name="Picture: data lake">
              <a:extLst>
                <a:ext uri="{FF2B5EF4-FFF2-40B4-BE49-F238E27FC236}">
                  <a16:creationId xmlns:a16="http://schemas.microsoft.com/office/drawing/2014/main" id="{0AEBFE88-957E-C889-E672-1E17201A84B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333128" y="3965202"/>
              <a:ext cx="999923" cy="1031120"/>
            </a:xfrm>
            <a:prstGeom prst="rect">
              <a:avLst/>
            </a:prstGeom>
          </p:spPr>
        </p:pic>
        <p:sp>
          <p:nvSpPr>
            <p:cNvPr id="55" name="TextBox: data lake">
              <a:extLst>
                <a:ext uri="{FF2B5EF4-FFF2-40B4-BE49-F238E27FC236}">
                  <a16:creationId xmlns:a16="http://schemas.microsoft.com/office/drawing/2014/main" id="{789EF18E-A6B0-2C1F-74C1-D123B9F72721}"/>
                </a:ext>
              </a:extLst>
            </p:cNvPr>
            <p:cNvSpPr txBox="1"/>
            <p:nvPr/>
          </p:nvSpPr>
          <p:spPr>
            <a:xfrm>
              <a:off x="2464093" y="4002351"/>
              <a:ext cx="815532" cy="307777"/>
            </a:xfrm>
            <a:prstGeom prst="rect">
              <a:avLst/>
            </a:prstGeom>
            <a:noFill/>
          </p:spPr>
          <p:txBody>
            <a:bodyPr wrap="square" rtlCol="0">
              <a:spAutoFit/>
            </a:bodyPr>
            <a:lstStyle/>
            <a:p>
              <a:r>
                <a:rPr lang="en-GB" sz="1400">
                  <a:solidFill>
                    <a:prstClr val="black"/>
                  </a:solidFill>
                  <a:latin typeface="+mn-lt"/>
                </a:rPr>
                <a:t>data 2</a:t>
              </a:r>
              <a:endParaRPr lang="en-GB" sz="1400" dirty="0">
                <a:solidFill>
                  <a:prstClr val="black"/>
                </a:solidFill>
                <a:latin typeface="+mn-lt"/>
              </a:endParaRPr>
            </a:p>
          </p:txBody>
        </p:sp>
        <p:grpSp>
          <p:nvGrpSpPr>
            <p:cNvPr id="3" name="Group 2">
              <a:extLst>
                <a:ext uri="{FF2B5EF4-FFF2-40B4-BE49-F238E27FC236}">
                  <a16:creationId xmlns:a16="http://schemas.microsoft.com/office/drawing/2014/main" id="{CB26539A-FC04-112A-E360-F012D22A713F}"/>
                </a:ext>
              </a:extLst>
            </p:cNvPr>
            <p:cNvGrpSpPr/>
            <p:nvPr/>
          </p:nvGrpSpPr>
          <p:grpSpPr>
            <a:xfrm>
              <a:off x="2714626" y="2202863"/>
              <a:ext cx="7478370" cy="4115744"/>
              <a:chOff x="4016883" y="2614109"/>
              <a:chExt cx="6779019" cy="3100402"/>
            </a:xfrm>
          </p:grpSpPr>
          <p:pic>
            <p:nvPicPr>
              <p:cNvPr id="35" name="Picture: ontology">
                <a:extLst>
                  <a:ext uri="{FF2B5EF4-FFF2-40B4-BE49-F238E27FC236}">
                    <a16:creationId xmlns:a16="http://schemas.microsoft.com/office/drawing/2014/main" id="{A467A634-E192-92D7-F9E2-65D02B4584DA}"/>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369863" y="3732895"/>
                <a:ext cx="1857375" cy="1385888"/>
              </a:xfrm>
              <a:prstGeom prst="rect">
                <a:avLst/>
              </a:prstGeom>
            </p:spPr>
          </p:pic>
          <p:sp>
            <p:nvSpPr>
              <p:cNvPr id="42" name="Arrow: Bent 41">
                <a:extLst>
                  <a:ext uri="{FF2B5EF4-FFF2-40B4-BE49-F238E27FC236}">
                    <a16:creationId xmlns:a16="http://schemas.microsoft.com/office/drawing/2014/main" id="{DC75805B-FED6-B48E-5B31-17041D471000}"/>
                  </a:ext>
                </a:extLst>
              </p:cNvPr>
              <p:cNvSpPr/>
              <p:nvPr/>
            </p:nvSpPr>
            <p:spPr>
              <a:xfrm rot="16200000" flipV="1">
                <a:off x="7500251" y="4870281"/>
                <a:ext cx="484862" cy="454990"/>
              </a:xfrm>
              <a:prstGeom prst="bentArrow">
                <a:avLst>
                  <a:gd name="adj1" fmla="val 17402"/>
                  <a:gd name="adj2" fmla="val 19020"/>
                  <a:gd name="adj3" fmla="val 25000"/>
                  <a:gd name="adj4" fmla="val 38974"/>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prstClr val="black"/>
                  </a:solidFill>
                  <a:effectLst/>
                  <a:uLnTx/>
                  <a:uFillTx/>
                  <a:latin typeface="+mn-lt"/>
                  <a:ea typeface="+mn-ea"/>
                  <a:cs typeface="+mn-cs"/>
                </a:endParaRPr>
              </a:p>
            </p:txBody>
          </p:sp>
          <p:sp>
            <p:nvSpPr>
              <p:cNvPr id="43" name="Rectangle 42">
                <a:extLst>
                  <a:ext uri="{FF2B5EF4-FFF2-40B4-BE49-F238E27FC236}">
                    <a16:creationId xmlns:a16="http://schemas.microsoft.com/office/drawing/2014/main" id="{663940E2-9C01-9C96-5F61-D4C1E7CAF7B2}"/>
                  </a:ext>
                </a:extLst>
              </p:cNvPr>
              <p:cNvSpPr/>
              <p:nvPr/>
            </p:nvSpPr>
            <p:spPr>
              <a:xfrm>
                <a:off x="7716617" y="4565329"/>
                <a:ext cx="486422" cy="278196"/>
              </a:xfrm>
              <a:prstGeom prst="rect">
                <a:avLst/>
              </a:prstGeom>
              <a:noFill/>
              <a:ln w="12700" cap="flat" cmpd="sng" algn="ctr">
                <a:solidFill>
                  <a:sysClr val="window" lastClr="FFFFFF"/>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prstClr val="black"/>
                  </a:solidFill>
                  <a:effectLst/>
                  <a:uLnTx/>
                  <a:uFillTx/>
                  <a:latin typeface="+mn-lt"/>
                  <a:ea typeface="+mn-ea"/>
                  <a:cs typeface="+mn-cs"/>
                </a:endParaRPr>
              </a:p>
            </p:txBody>
          </p:sp>
          <p:graphicFrame>
            <p:nvGraphicFramePr>
              <p:cNvPr id="47" name="Diagram 46">
                <a:extLst>
                  <a:ext uri="{FF2B5EF4-FFF2-40B4-BE49-F238E27FC236}">
                    <a16:creationId xmlns:a16="http://schemas.microsoft.com/office/drawing/2014/main" id="{819C9B96-8075-86AB-4F71-A25C92ACDCD0}"/>
                  </a:ext>
                </a:extLst>
              </p:cNvPr>
              <p:cNvGraphicFramePr/>
              <p:nvPr/>
            </p:nvGraphicFramePr>
            <p:xfrm>
              <a:off x="5225337" y="4855347"/>
              <a:ext cx="2274880" cy="8591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1" name="Arrow: Right 50">
                <a:extLst>
                  <a:ext uri="{FF2B5EF4-FFF2-40B4-BE49-F238E27FC236}">
                    <a16:creationId xmlns:a16="http://schemas.microsoft.com/office/drawing/2014/main" id="{8E03DD56-C83A-0141-6F06-354472F45AF4}"/>
                  </a:ext>
                </a:extLst>
              </p:cNvPr>
              <p:cNvSpPr/>
              <p:nvPr/>
            </p:nvSpPr>
            <p:spPr>
              <a:xfrm>
                <a:off x="7517693" y="4322627"/>
                <a:ext cx="346467" cy="158240"/>
              </a:xfrm>
              <a:prstGeom prst="rightArrow">
                <a:avLst>
                  <a:gd name="adj1" fmla="val 50000"/>
                  <a:gd name="adj2" fmla="val 102167"/>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prstClr val="black"/>
                  </a:solidFill>
                  <a:effectLst/>
                  <a:uLnTx/>
                  <a:uFillTx/>
                  <a:latin typeface="+mn-lt"/>
                  <a:ea typeface="+mn-ea"/>
                  <a:cs typeface="+mn-cs"/>
                </a:endParaRPr>
              </a:p>
            </p:txBody>
          </p:sp>
          <p:sp>
            <p:nvSpPr>
              <p:cNvPr id="52" name="Rectangle 51">
                <a:extLst>
                  <a:ext uri="{FF2B5EF4-FFF2-40B4-BE49-F238E27FC236}">
                    <a16:creationId xmlns:a16="http://schemas.microsoft.com/office/drawing/2014/main" id="{0EB8E167-03BC-A229-FBA7-53D69233A421}"/>
                  </a:ext>
                </a:extLst>
              </p:cNvPr>
              <p:cNvSpPr/>
              <p:nvPr/>
            </p:nvSpPr>
            <p:spPr>
              <a:xfrm>
                <a:off x="7891699" y="4248103"/>
                <a:ext cx="117785" cy="286605"/>
              </a:xfrm>
              <a:prstGeom prst="rect">
                <a:avLst/>
              </a:prstGeom>
              <a:noFill/>
              <a:ln w="12700" cap="flat" cmpd="sng" algn="ctr">
                <a:solidFill>
                  <a:sysClr val="window" lastClr="FFFFFF"/>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prstClr val="black"/>
                  </a:solidFill>
                  <a:effectLst/>
                  <a:uLnTx/>
                  <a:uFillTx/>
                  <a:latin typeface="+mn-lt"/>
                  <a:ea typeface="+mn-ea"/>
                  <a:cs typeface="+mn-cs"/>
                </a:endParaRPr>
              </a:p>
            </p:txBody>
          </p:sp>
          <p:graphicFrame>
            <p:nvGraphicFramePr>
              <p:cNvPr id="56" name="Diagram 55">
                <a:extLst>
                  <a:ext uri="{FF2B5EF4-FFF2-40B4-BE49-F238E27FC236}">
                    <a16:creationId xmlns:a16="http://schemas.microsoft.com/office/drawing/2014/main" id="{CA091D5A-7488-40C4-1148-8A335C588B0D}"/>
                  </a:ext>
                </a:extLst>
              </p:cNvPr>
              <p:cNvGraphicFramePr/>
              <p:nvPr/>
            </p:nvGraphicFramePr>
            <p:xfrm>
              <a:off x="5225337" y="3984361"/>
              <a:ext cx="2274880" cy="85916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59" name="Diagram 58">
                <a:extLst>
                  <a:ext uri="{FF2B5EF4-FFF2-40B4-BE49-F238E27FC236}">
                    <a16:creationId xmlns:a16="http://schemas.microsoft.com/office/drawing/2014/main" id="{139314C0-C047-F7EB-4A29-776BDD04F99F}"/>
                  </a:ext>
                </a:extLst>
              </p:cNvPr>
              <p:cNvGraphicFramePr/>
              <p:nvPr/>
            </p:nvGraphicFramePr>
            <p:xfrm>
              <a:off x="5225336" y="3113376"/>
              <a:ext cx="2274880" cy="85916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60" name="Arrow: Bent 59">
                <a:extLst>
                  <a:ext uri="{FF2B5EF4-FFF2-40B4-BE49-F238E27FC236}">
                    <a16:creationId xmlns:a16="http://schemas.microsoft.com/office/drawing/2014/main" id="{0D4C8FDB-8A09-1001-1BCC-2FDD28C43BD6}"/>
                  </a:ext>
                </a:extLst>
              </p:cNvPr>
              <p:cNvSpPr/>
              <p:nvPr/>
            </p:nvSpPr>
            <p:spPr>
              <a:xfrm rot="5400000">
                <a:off x="7661810" y="3352736"/>
                <a:ext cx="594182" cy="887431"/>
              </a:xfrm>
              <a:prstGeom prst="bentArrow">
                <a:avLst>
                  <a:gd name="adj1" fmla="val 13244"/>
                  <a:gd name="adj2" fmla="val 15382"/>
                  <a:gd name="adj3" fmla="val 25000"/>
                  <a:gd name="adj4" fmla="val 43750"/>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prstClr val="black"/>
                  </a:solidFill>
                  <a:effectLst/>
                  <a:uLnTx/>
                  <a:uFillTx/>
                  <a:latin typeface="+mn-lt"/>
                  <a:ea typeface="+mn-ea"/>
                  <a:cs typeface="+mn-cs"/>
                </a:endParaRPr>
              </a:p>
            </p:txBody>
          </p:sp>
          <p:sp>
            <p:nvSpPr>
              <p:cNvPr id="61" name="Rectangle 60">
                <a:extLst>
                  <a:ext uri="{FF2B5EF4-FFF2-40B4-BE49-F238E27FC236}">
                    <a16:creationId xmlns:a16="http://schemas.microsoft.com/office/drawing/2014/main" id="{8B2D1B7B-616C-F9D4-E542-A7F9176DE96D}"/>
                  </a:ext>
                </a:extLst>
              </p:cNvPr>
              <p:cNvSpPr/>
              <p:nvPr/>
            </p:nvSpPr>
            <p:spPr>
              <a:xfrm>
                <a:off x="8121599" y="4115142"/>
                <a:ext cx="372946" cy="286605"/>
              </a:xfrm>
              <a:prstGeom prst="rect">
                <a:avLst/>
              </a:prstGeom>
              <a:noFill/>
              <a:ln w="12700" cap="flat" cmpd="sng" algn="ctr">
                <a:solidFill>
                  <a:sysClr val="window" lastClr="FFFFFF"/>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prstClr val="black"/>
                  </a:solidFill>
                  <a:effectLst/>
                  <a:uLnTx/>
                  <a:uFillTx/>
                  <a:latin typeface="+mn-lt"/>
                  <a:ea typeface="+mn-ea"/>
                  <a:cs typeface="+mn-cs"/>
                </a:endParaRPr>
              </a:p>
            </p:txBody>
          </p:sp>
          <p:sp>
            <p:nvSpPr>
              <p:cNvPr id="65" name="Arrow: increasing semantics">
                <a:extLst>
                  <a:ext uri="{FF2B5EF4-FFF2-40B4-BE49-F238E27FC236}">
                    <a16:creationId xmlns:a16="http://schemas.microsoft.com/office/drawing/2014/main" id="{2FC9FCD4-5E46-9486-9F7A-D77E47011F79}"/>
                  </a:ext>
                </a:extLst>
              </p:cNvPr>
              <p:cNvSpPr/>
              <p:nvPr/>
            </p:nvSpPr>
            <p:spPr>
              <a:xfrm>
                <a:off x="5102899" y="2614109"/>
                <a:ext cx="2486005" cy="528364"/>
              </a:xfrm>
              <a:prstGeom prst="rightArrow">
                <a:avLst/>
              </a:prstGeom>
              <a:solidFill>
                <a:srgbClr val="ED7D31"/>
              </a:solidFill>
              <a:ln>
                <a:noFill/>
              </a:ln>
              <a:effectLst>
                <a:outerShdw blurRad="57150" dist="19050" dir="5400000" algn="ctr" rotWithShape="0">
                  <a:srgbClr val="000000">
                    <a:alpha val="63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prstClr val="white"/>
                    </a:solidFill>
                    <a:effectLst/>
                    <a:uLnTx/>
                    <a:uFillTx/>
                    <a:latin typeface="+mn-lt"/>
                    <a:ea typeface="+mn-ea"/>
                    <a:cs typeface="+mn-cs"/>
                  </a:rPr>
                  <a:t>increasing semantic maturity</a:t>
                </a:r>
              </a:p>
            </p:txBody>
          </p:sp>
          <p:sp>
            <p:nvSpPr>
              <p:cNvPr id="66" name="Arrow: Right 65">
                <a:extLst>
                  <a:ext uri="{FF2B5EF4-FFF2-40B4-BE49-F238E27FC236}">
                    <a16:creationId xmlns:a16="http://schemas.microsoft.com/office/drawing/2014/main" id="{F73EF6BD-1BAC-8AC6-3BB8-3A14282FEC31}"/>
                  </a:ext>
                </a:extLst>
              </p:cNvPr>
              <p:cNvSpPr/>
              <p:nvPr/>
            </p:nvSpPr>
            <p:spPr>
              <a:xfrm>
                <a:off x="8938527" y="3686782"/>
                <a:ext cx="1857375" cy="1579704"/>
              </a:xfrm>
              <a:prstGeom prst="rightArrow">
                <a:avLst>
                  <a:gd name="adj1" fmla="val 86946"/>
                  <a:gd name="adj2" fmla="val 42614"/>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prstClr val="white"/>
                    </a:solidFill>
                    <a:effectLst/>
                    <a:uLnTx/>
                    <a:uFillTx/>
                    <a:latin typeface="+mn-lt"/>
                    <a:ea typeface="+mn-ea"/>
                    <a:cs typeface="+mn-cs"/>
                  </a:rPr>
                  <a:t>reuse</a:t>
                </a:r>
              </a:p>
            </p:txBody>
          </p:sp>
          <p:sp>
            <p:nvSpPr>
              <p:cNvPr id="67" name="Rectangle 66">
                <a:extLst>
                  <a:ext uri="{FF2B5EF4-FFF2-40B4-BE49-F238E27FC236}">
                    <a16:creationId xmlns:a16="http://schemas.microsoft.com/office/drawing/2014/main" id="{1A5BE41D-EA35-D30C-55A6-63511D7DD375}"/>
                  </a:ext>
                </a:extLst>
              </p:cNvPr>
              <p:cNvSpPr/>
              <p:nvPr/>
            </p:nvSpPr>
            <p:spPr>
              <a:xfrm>
                <a:off x="7588904" y="3861779"/>
                <a:ext cx="1321533" cy="1192451"/>
              </a:xfrm>
              <a:prstGeom prst="rect">
                <a:avLst/>
              </a:prstGeom>
              <a:noFill/>
              <a:ln w="12700" cap="flat" cmpd="sng" algn="ctr">
                <a:solidFill>
                  <a:srgbClr val="ED7D31"/>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prstClr val="black"/>
                  </a:solidFill>
                  <a:effectLst/>
                  <a:uLnTx/>
                  <a:uFillTx/>
                  <a:latin typeface="+mn-lt"/>
                  <a:ea typeface="+mn-ea"/>
                  <a:cs typeface="+mn-cs"/>
                </a:endParaRPr>
              </a:p>
            </p:txBody>
          </p:sp>
          <p:sp>
            <p:nvSpPr>
              <p:cNvPr id="68" name="Rectangle: Rounded Corners 67">
                <a:extLst>
                  <a:ext uri="{FF2B5EF4-FFF2-40B4-BE49-F238E27FC236}">
                    <a16:creationId xmlns:a16="http://schemas.microsoft.com/office/drawing/2014/main" id="{B1454C8C-4AAA-741C-40E4-9BDABF114D1B}"/>
                  </a:ext>
                </a:extLst>
              </p:cNvPr>
              <p:cNvSpPr/>
              <p:nvPr/>
            </p:nvSpPr>
            <p:spPr>
              <a:xfrm>
                <a:off x="8981649" y="3861778"/>
                <a:ext cx="1552020" cy="1192451"/>
              </a:xfrm>
              <a:prstGeom prst="roundRect">
                <a:avLst/>
              </a:prstGeom>
              <a:solidFill>
                <a:srgbClr val="5B9BD5"/>
              </a:solidFill>
              <a:ln w="19050" cap="flat" cmpd="sng" algn="ctr">
                <a:solidFill>
                  <a:sysClr val="window" lastClr="FFFFFF"/>
                </a:solidFill>
                <a:prstDash val="solid"/>
                <a:miter lim="800000"/>
              </a:ln>
              <a:effectLst/>
            </p:spPr>
            <p:txBody>
              <a:bodyPr/>
              <a:lstStyle/>
              <a:p>
                <a:endParaRPr lang="en-GB" sz="2000"/>
              </a:p>
            </p:txBody>
          </p:sp>
          <p:sp>
            <p:nvSpPr>
              <p:cNvPr id="69" name="Rectangle: Rounded Corners 4">
                <a:extLst>
                  <a:ext uri="{FF2B5EF4-FFF2-40B4-BE49-F238E27FC236}">
                    <a16:creationId xmlns:a16="http://schemas.microsoft.com/office/drawing/2014/main" id="{C5D61BAA-633A-8C09-150C-5300BC78FA16}"/>
                  </a:ext>
                </a:extLst>
              </p:cNvPr>
              <p:cNvSpPr txBox="1"/>
              <p:nvPr/>
            </p:nvSpPr>
            <p:spPr>
              <a:xfrm>
                <a:off x="9009739" y="3919988"/>
                <a:ext cx="1495841" cy="1076031"/>
              </a:xfrm>
              <a:prstGeom prst="rect">
                <a:avLst/>
              </a:prstGeom>
              <a:noFill/>
              <a:ln>
                <a:noFill/>
              </a:ln>
              <a:effectLst/>
            </p:spPr>
            <p:txBody>
              <a:bodyPr spcFirstLastPara="0" vert="horz" wrap="square" lIns="34290" tIns="34290" rIns="34290" bIns="34290" numCol="1" spcCol="1270" anchor="t" anchorCtr="0">
                <a:noAutofit/>
              </a:bodyPr>
              <a:lstStyle/>
              <a:p>
                <a:pPr marL="0" marR="0" lvl="0" indent="0" algn="ctr" defTabSz="400050" eaLnBrk="1" fontAlgn="auto" latinLnBrk="0" hangingPunct="1">
                  <a:lnSpc>
                    <a:spcPct val="90000"/>
                  </a:lnSpc>
                  <a:spcBef>
                    <a:spcPts val="0"/>
                  </a:spcBef>
                  <a:spcAft>
                    <a:spcPct val="35000"/>
                  </a:spcAft>
                  <a:buClrTx/>
                  <a:buSzTx/>
                  <a:buFontTx/>
                  <a:buNone/>
                  <a:tabLst/>
                  <a:defRPr/>
                </a:pPr>
                <a:r>
                  <a:rPr kumimoji="0" lang="en-GB" sz="1400" b="0" i="0" u="none" strike="noStrike" kern="0" cap="none" spc="0" normalizeH="0" baseline="0" noProof="0" dirty="0">
                    <a:ln>
                      <a:noFill/>
                    </a:ln>
                    <a:solidFill>
                      <a:prstClr val="white"/>
                    </a:solidFill>
                    <a:effectLst/>
                    <a:uLnTx/>
                    <a:uFillTx/>
                    <a:latin typeface="+mn-lt"/>
                    <a:ea typeface="+mn-ea"/>
                    <a:cs typeface="+mn-cs"/>
                  </a:rPr>
                  <a:t>reuse</a:t>
                </a:r>
              </a:p>
            </p:txBody>
          </p:sp>
          <p:sp>
            <p:nvSpPr>
              <p:cNvPr id="70" name="TextBox 69">
                <a:extLst>
                  <a:ext uri="{FF2B5EF4-FFF2-40B4-BE49-F238E27FC236}">
                    <a16:creationId xmlns:a16="http://schemas.microsoft.com/office/drawing/2014/main" id="{06C131B7-E260-055D-4027-893E831D0997}"/>
                  </a:ext>
                </a:extLst>
              </p:cNvPr>
              <p:cNvSpPr txBox="1"/>
              <p:nvPr/>
            </p:nvSpPr>
            <p:spPr>
              <a:xfrm>
                <a:off x="9262000" y="4783423"/>
                <a:ext cx="167456" cy="231849"/>
              </a:xfrm>
              <a:prstGeom prst="rect">
                <a:avLst/>
              </a:prstGeom>
              <a:noFill/>
            </p:spPr>
            <p:txBody>
              <a:bodyPr wrap="none" rtlCol="0">
                <a:spAutoFit/>
              </a:bodyPr>
              <a:lstStyle/>
              <a:p>
                <a:endParaRPr lang="en-GB" sz="1400" dirty="0">
                  <a:solidFill>
                    <a:srgbClr val="4472C4">
                      <a:lumMod val="90000"/>
                    </a:srgbClr>
                  </a:solidFill>
                  <a:latin typeface="+mn-lt"/>
                </a:endParaRPr>
              </a:p>
            </p:txBody>
          </p:sp>
          <p:pic>
            <p:nvPicPr>
              <p:cNvPr id="71" name="Picture 2" descr="https://www.megalytic.com/hubfs/blog/direct%20traffic%20google%20analytics.png">
                <a:extLst>
                  <a:ext uri="{FF2B5EF4-FFF2-40B4-BE49-F238E27FC236}">
                    <a16:creationId xmlns:a16="http://schemas.microsoft.com/office/drawing/2014/main" id="{7CF5EE41-43E0-332E-B2C6-AC03E1BBA818}"/>
                  </a:ext>
                </a:extLst>
              </p:cNvPr>
              <p:cNvPicPr>
                <a:picLocks noChangeAspect="1" noChangeArrowheads="1"/>
              </p:cNvPicPr>
              <p:nvPr/>
            </p:nvPicPr>
            <p:blipFill rotWithShape="1">
              <a:blip r:embed="rId19" cstate="print">
                <a:clrChange>
                  <a:clrFrom>
                    <a:srgbClr val="F0F4F6"/>
                  </a:clrFrom>
                  <a:clrTo>
                    <a:srgbClr val="F0F4F6">
                      <a:alpha val="0"/>
                    </a:srgbClr>
                  </a:clrTo>
                </a:clrChange>
                <a:extLst>
                  <a:ext uri="{28A0092B-C50C-407E-A947-70E740481C1C}">
                    <a14:useLocalDpi xmlns:a14="http://schemas.microsoft.com/office/drawing/2010/main" val="0"/>
                  </a:ext>
                </a:extLst>
              </a:blip>
              <a:srcRect/>
              <a:stretch/>
            </p:blipFill>
            <p:spPr bwMode="auto">
              <a:xfrm>
                <a:off x="9217872" y="4105988"/>
                <a:ext cx="965783" cy="766147"/>
              </a:xfrm>
              <a:prstGeom prst="rect">
                <a:avLst/>
              </a:prstGeom>
              <a:noFill/>
              <a:extLst>
                <a:ext uri="{909E8E84-426E-40DD-AFC4-6F175D3DCCD1}">
                  <a14:hiddenFill xmlns:a14="http://schemas.microsoft.com/office/drawing/2010/main">
                    <a:solidFill>
                      <a:srgbClr val="FFFFFF"/>
                    </a:solidFill>
                  </a14:hiddenFill>
                </a:ext>
              </a:extLst>
            </p:spPr>
          </p:pic>
          <p:sp>
            <p:nvSpPr>
              <p:cNvPr id="72" name="Oval 71">
                <a:extLst>
                  <a:ext uri="{FF2B5EF4-FFF2-40B4-BE49-F238E27FC236}">
                    <a16:creationId xmlns:a16="http://schemas.microsoft.com/office/drawing/2014/main" id="{21BE7CEC-45A5-D6AE-AE3C-32C5124C794A}"/>
                  </a:ext>
                </a:extLst>
              </p:cNvPr>
              <p:cNvSpPr/>
              <p:nvPr/>
            </p:nvSpPr>
            <p:spPr>
              <a:xfrm>
                <a:off x="9838957" y="4462864"/>
                <a:ext cx="173236" cy="171450"/>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prstClr val="white"/>
                  </a:solidFill>
                  <a:effectLst/>
                  <a:uLnTx/>
                  <a:uFillTx/>
                  <a:latin typeface="+mn-lt"/>
                  <a:ea typeface="+mn-ea"/>
                  <a:cs typeface="+mn-cs"/>
                </a:endParaRPr>
              </a:p>
            </p:txBody>
          </p:sp>
          <p:sp>
            <p:nvSpPr>
              <p:cNvPr id="73" name="TextBox: data lake">
                <a:extLst>
                  <a:ext uri="{FF2B5EF4-FFF2-40B4-BE49-F238E27FC236}">
                    <a16:creationId xmlns:a16="http://schemas.microsoft.com/office/drawing/2014/main" id="{58105DE0-4510-D6E7-C0D2-F32FAAC644BF}"/>
                  </a:ext>
                </a:extLst>
              </p:cNvPr>
              <p:cNvSpPr txBox="1"/>
              <p:nvPr/>
            </p:nvSpPr>
            <p:spPr>
              <a:xfrm>
                <a:off x="7623605" y="4422869"/>
                <a:ext cx="1364573" cy="440513"/>
              </a:xfrm>
              <a:prstGeom prst="rect">
                <a:avLst/>
              </a:prstGeom>
              <a:noFill/>
            </p:spPr>
            <p:txBody>
              <a:bodyPr wrap="none" rtlCol="0">
                <a:spAutoFit/>
              </a:bodyPr>
              <a:lstStyle/>
              <a:p>
                <a:r>
                  <a:rPr lang="en-GB" sz="1600" dirty="0">
                    <a:solidFill>
                      <a:prstClr val="black"/>
                    </a:solidFill>
                    <a:latin typeface="+mn-lt"/>
                  </a:rPr>
                  <a:t>Foundational</a:t>
                </a:r>
              </a:p>
              <a:p>
                <a:pPr algn="ctr"/>
                <a:r>
                  <a:rPr lang="en-GB" sz="1600" dirty="0">
                    <a:solidFill>
                      <a:prstClr val="black"/>
                    </a:solidFill>
                    <a:latin typeface="+mn-lt"/>
                  </a:rPr>
                  <a:t>ontology</a:t>
                </a:r>
              </a:p>
            </p:txBody>
          </p:sp>
          <p:sp>
            <p:nvSpPr>
              <p:cNvPr id="58" name="Arrow: Right 57">
                <a:extLst>
                  <a:ext uri="{FF2B5EF4-FFF2-40B4-BE49-F238E27FC236}">
                    <a16:creationId xmlns:a16="http://schemas.microsoft.com/office/drawing/2014/main" id="{FC1B1DC0-5A6C-4C9F-F5BF-0202F0721EB4}"/>
                  </a:ext>
                </a:extLst>
              </p:cNvPr>
              <p:cNvSpPr/>
              <p:nvPr/>
            </p:nvSpPr>
            <p:spPr>
              <a:xfrm>
                <a:off x="4016883" y="4234890"/>
                <a:ext cx="1182312" cy="355056"/>
              </a:xfrm>
              <a:prstGeom prst="rightArrow">
                <a:avLst/>
              </a:prstGeom>
              <a:gradFill flip="none" rotWithShape="1">
                <a:gsLst>
                  <a:gs pos="0">
                    <a:srgbClr val="5B9BD5">
                      <a:lumMod val="67000"/>
                    </a:srgbClr>
                  </a:gs>
                  <a:gs pos="48000">
                    <a:srgbClr val="5B9BD5">
                      <a:lumMod val="97000"/>
                      <a:lumOff val="3000"/>
                    </a:srgbClr>
                  </a:gs>
                  <a:gs pos="100000">
                    <a:srgbClr val="5B9BD5">
                      <a:lumMod val="60000"/>
                      <a:lumOff val="40000"/>
                    </a:srgbClr>
                  </a:gs>
                </a:gsLst>
                <a:lin ang="16200000" scaled="1"/>
                <a:tileRect/>
              </a:gra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collect</a:t>
                </a:r>
              </a:p>
            </p:txBody>
          </p:sp>
        </p:grpSp>
        <p:pic>
          <p:nvPicPr>
            <p:cNvPr id="28" name="Picture: data lake">
              <a:extLst>
                <a:ext uri="{FF2B5EF4-FFF2-40B4-BE49-F238E27FC236}">
                  <a16:creationId xmlns:a16="http://schemas.microsoft.com/office/drawing/2014/main" id="{2EA4A9E0-B8C5-8367-8E4B-94772E0430B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333128" y="2802867"/>
              <a:ext cx="999923" cy="1031120"/>
            </a:xfrm>
            <a:prstGeom prst="rect">
              <a:avLst/>
            </a:prstGeom>
          </p:spPr>
        </p:pic>
        <p:sp>
          <p:nvSpPr>
            <p:cNvPr id="29" name="TextBox: data lake">
              <a:extLst>
                <a:ext uri="{FF2B5EF4-FFF2-40B4-BE49-F238E27FC236}">
                  <a16:creationId xmlns:a16="http://schemas.microsoft.com/office/drawing/2014/main" id="{C744CA22-4F5C-A728-B23A-64A573698FB8}"/>
                </a:ext>
              </a:extLst>
            </p:cNvPr>
            <p:cNvSpPr txBox="1"/>
            <p:nvPr/>
          </p:nvSpPr>
          <p:spPr>
            <a:xfrm>
              <a:off x="2464093" y="2840018"/>
              <a:ext cx="815532" cy="307777"/>
            </a:xfrm>
            <a:prstGeom prst="rect">
              <a:avLst/>
            </a:prstGeom>
            <a:noFill/>
          </p:spPr>
          <p:txBody>
            <a:bodyPr wrap="square" rtlCol="0">
              <a:spAutoFit/>
            </a:bodyPr>
            <a:lstStyle/>
            <a:p>
              <a:r>
                <a:rPr lang="en-GB" sz="1400">
                  <a:solidFill>
                    <a:prstClr val="black"/>
                  </a:solidFill>
                  <a:latin typeface="+mn-lt"/>
                </a:rPr>
                <a:t>data 1</a:t>
              </a:r>
              <a:endParaRPr lang="en-GB" sz="1400" dirty="0">
                <a:solidFill>
                  <a:prstClr val="black"/>
                </a:solidFill>
                <a:latin typeface="+mn-lt"/>
              </a:endParaRPr>
            </a:p>
          </p:txBody>
        </p:sp>
        <p:pic>
          <p:nvPicPr>
            <p:cNvPr id="76" name="Picture: data lake">
              <a:extLst>
                <a:ext uri="{FF2B5EF4-FFF2-40B4-BE49-F238E27FC236}">
                  <a16:creationId xmlns:a16="http://schemas.microsoft.com/office/drawing/2014/main" id="{32770BC9-78DE-D50B-08C6-AA79233BEBE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333128" y="5031593"/>
              <a:ext cx="999923" cy="1031120"/>
            </a:xfrm>
            <a:prstGeom prst="rect">
              <a:avLst/>
            </a:prstGeom>
          </p:spPr>
        </p:pic>
        <p:sp>
          <p:nvSpPr>
            <p:cNvPr id="77" name="TextBox: data lake">
              <a:extLst>
                <a:ext uri="{FF2B5EF4-FFF2-40B4-BE49-F238E27FC236}">
                  <a16:creationId xmlns:a16="http://schemas.microsoft.com/office/drawing/2014/main" id="{DF42CAC4-2FCF-5D7C-0146-890DFCEE0843}"/>
                </a:ext>
              </a:extLst>
            </p:cNvPr>
            <p:cNvSpPr txBox="1"/>
            <p:nvPr/>
          </p:nvSpPr>
          <p:spPr>
            <a:xfrm>
              <a:off x="2464093" y="5068742"/>
              <a:ext cx="815532" cy="307777"/>
            </a:xfrm>
            <a:prstGeom prst="rect">
              <a:avLst/>
            </a:prstGeom>
            <a:noFill/>
          </p:spPr>
          <p:txBody>
            <a:bodyPr wrap="square" rtlCol="0">
              <a:spAutoFit/>
            </a:bodyPr>
            <a:lstStyle/>
            <a:p>
              <a:r>
                <a:rPr lang="en-GB" sz="1400">
                  <a:solidFill>
                    <a:prstClr val="black"/>
                  </a:solidFill>
                  <a:latin typeface="+mn-lt"/>
                </a:rPr>
                <a:t>data 3</a:t>
              </a:r>
              <a:endParaRPr lang="en-GB" sz="1400" dirty="0">
                <a:solidFill>
                  <a:prstClr val="black"/>
                </a:solidFill>
                <a:latin typeface="+mn-lt"/>
              </a:endParaRPr>
            </a:p>
          </p:txBody>
        </p:sp>
        <p:sp>
          <p:nvSpPr>
            <p:cNvPr id="31" name="Arrow: Right 30">
              <a:extLst>
                <a:ext uri="{FF2B5EF4-FFF2-40B4-BE49-F238E27FC236}">
                  <a16:creationId xmlns:a16="http://schemas.microsoft.com/office/drawing/2014/main" id="{84D6F2B9-3FD9-28F9-D4F3-810E7C3C21D6}"/>
                </a:ext>
              </a:extLst>
            </p:cNvPr>
            <p:cNvSpPr/>
            <p:nvPr/>
          </p:nvSpPr>
          <p:spPr>
            <a:xfrm>
              <a:off x="3152774" y="3192652"/>
              <a:ext cx="866133" cy="471332"/>
            </a:xfrm>
            <a:prstGeom prst="rightArrow">
              <a:avLst/>
            </a:prstGeom>
            <a:gradFill flip="none" rotWithShape="1">
              <a:gsLst>
                <a:gs pos="0">
                  <a:srgbClr val="5B9BD5">
                    <a:lumMod val="67000"/>
                  </a:srgbClr>
                </a:gs>
                <a:gs pos="48000">
                  <a:srgbClr val="5B9BD5">
                    <a:lumMod val="97000"/>
                    <a:lumOff val="3000"/>
                  </a:srgbClr>
                </a:gs>
                <a:gs pos="100000">
                  <a:srgbClr val="5B9BD5">
                    <a:lumMod val="60000"/>
                    <a:lumOff val="40000"/>
                  </a:srgbClr>
                </a:gs>
              </a:gsLst>
              <a:lin ang="16200000" scaled="1"/>
              <a:tileRect/>
            </a:gra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collect</a:t>
              </a:r>
            </a:p>
          </p:txBody>
        </p:sp>
        <p:sp>
          <p:nvSpPr>
            <p:cNvPr id="32" name="Arrow: Right 31">
              <a:extLst>
                <a:ext uri="{FF2B5EF4-FFF2-40B4-BE49-F238E27FC236}">
                  <a16:creationId xmlns:a16="http://schemas.microsoft.com/office/drawing/2014/main" id="{97AD3CC0-68C3-6EA4-9E91-B78DDD7C9E77}"/>
                </a:ext>
              </a:extLst>
            </p:cNvPr>
            <p:cNvSpPr/>
            <p:nvPr/>
          </p:nvSpPr>
          <p:spPr>
            <a:xfrm>
              <a:off x="2933700" y="5519016"/>
              <a:ext cx="1085208" cy="471332"/>
            </a:xfrm>
            <a:prstGeom prst="rightArrow">
              <a:avLst/>
            </a:prstGeom>
            <a:gradFill flip="none" rotWithShape="1">
              <a:gsLst>
                <a:gs pos="0">
                  <a:srgbClr val="5B9BD5">
                    <a:lumMod val="67000"/>
                  </a:srgbClr>
                </a:gs>
                <a:gs pos="48000">
                  <a:srgbClr val="5B9BD5">
                    <a:lumMod val="97000"/>
                    <a:lumOff val="3000"/>
                  </a:srgbClr>
                </a:gs>
                <a:gs pos="100000">
                  <a:srgbClr val="5B9BD5">
                    <a:lumMod val="60000"/>
                    <a:lumOff val="40000"/>
                  </a:srgbClr>
                </a:gs>
              </a:gsLst>
              <a:lin ang="16200000" scaled="1"/>
              <a:tileRect/>
            </a:gra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collect</a:t>
              </a:r>
            </a:p>
          </p:txBody>
        </p:sp>
        <p:pic>
          <p:nvPicPr>
            <p:cNvPr id="30" name="Picture 29">
              <a:extLst>
                <a:ext uri="{FF2B5EF4-FFF2-40B4-BE49-F238E27FC236}">
                  <a16:creationId xmlns:a16="http://schemas.microsoft.com/office/drawing/2014/main" id="{2BDDEBD6-48EF-CFF6-1BB1-E9611A6CAF3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881850" y="3240486"/>
              <a:ext cx="361915" cy="373207"/>
            </a:xfrm>
            <a:prstGeom prst="rect">
              <a:avLst/>
            </a:prstGeom>
          </p:spPr>
        </p:pic>
        <p:pic>
          <p:nvPicPr>
            <p:cNvPr id="74" name="Picture 73">
              <a:extLst>
                <a:ext uri="{FF2B5EF4-FFF2-40B4-BE49-F238E27FC236}">
                  <a16:creationId xmlns:a16="http://schemas.microsoft.com/office/drawing/2014/main" id="{A79AF83D-670D-D24E-7814-8D44768AB03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431002" y="4396472"/>
              <a:ext cx="361915" cy="373207"/>
            </a:xfrm>
            <a:prstGeom prst="rect">
              <a:avLst/>
            </a:prstGeom>
          </p:spPr>
        </p:pic>
        <p:pic>
          <p:nvPicPr>
            <p:cNvPr id="78" name="Picture 77">
              <a:extLst>
                <a:ext uri="{FF2B5EF4-FFF2-40B4-BE49-F238E27FC236}">
                  <a16:creationId xmlns:a16="http://schemas.microsoft.com/office/drawing/2014/main" id="{5DBAF324-C0EA-A491-2BEE-1DD616A5769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652131" y="5562893"/>
              <a:ext cx="361915" cy="373207"/>
            </a:xfrm>
            <a:prstGeom prst="rect">
              <a:avLst/>
            </a:prstGeom>
          </p:spPr>
        </p:pic>
      </p:grpSp>
      <p:sp>
        <p:nvSpPr>
          <p:cNvPr id="10" name="TextBox 9">
            <a:extLst>
              <a:ext uri="{FF2B5EF4-FFF2-40B4-BE49-F238E27FC236}">
                <a16:creationId xmlns:a16="http://schemas.microsoft.com/office/drawing/2014/main" id="{608133B4-83BC-4B57-0817-99BE1DF4D117}"/>
              </a:ext>
            </a:extLst>
          </p:cNvPr>
          <p:cNvSpPr txBox="1"/>
          <p:nvPr/>
        </p:nvSpPr>
        <p:spPr>
          <a:xfrm>
            <a:off x="7145710" y="5663711"/>
            <a:ext cx="4884162" cy="338554"/>
          </a:xfrm>
          <a:prstGeom prst="rect">
            <a:avLst/>
          </a:prstGeom>
          <a:noFill/>
        </p:spPr>
        <p:txBody>
          <a:bodyPr wrap="square">
            <a:spAutoFit/>
          </a:bodyPr>
          <a:lstStyle>
            <a:defPPr>
              <a:defRPr lang="en-US"/>
            </a:defPPr>
            <a:lvl1pPr>
              <a:defRPr sz="1600">
                <a:solidFill>
                  <a:srgbClr val="4472C4"/>
                </a:solidFill>
                <a:latin typeface="Calibri Light" panose="020F0302020204030204"/>
                <a:ea typeface="+mj-ea"/>
                <a:cs typeface="+mj-cs"/>
              </a:defRPr>
            </a:lvl1pPr>
          </a:lstStyle>
          <a:p>
            <a:r>
              <a:rPr lang="en-US" dirty="0">
                <a:solidFill>
                  <a:schemeClr val="tx1"/>
                </a:solidFill>
                <a:latin typeface="+mn-lt"/>
              </a:rPr>
              <a:t>integrated into a single foundational ontology</a:t>
            </a:r>
          </a:p>
        </p:txBody>
      </p:sp>
      <p:pic>
        <p:nvPicPr>
          <p:cNvPr id="11" name="Graphic 10" descr="Badge 1 outline">
            <a:extLst>
              <a:ext uri="{FF2B5EF4-FFF2-40B4-BE49-F238E27FC236}">
                <a16:creationId xmlns:a16="http://schemas.microsoft.com/office/drawing/2014/main" id="{304718E9-FC7E-18AD-890D-0BEEBC83070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305757" y="1087569"/>
            <a:ext cx="914400" cy="914400"/>
          </a:xfrm>
          <a:prstGeom prst="rect">
            <a:avLst/>
          </a:prstGeom>
        </p:spPr>
      </p:pic>
      <p:pic>
        <p:nvPicPr>
          <p:cNvPr id="12" name="Graphic 11" descr="Badge with solid fill">
            <a:extLst>
              <a:ext uri="{FF2B5EF4-FFF2-40B4-BE49-F238E27FC236}">
                <a16:creationId xmlns:a16="http://schemas.microsoft.com/office/drawing/2014/main" id="{26B0592E-1FAC-F326-581E-4BAF925E510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327210" y="5367210"/>
            <a:ext cx="914400" cy="914400"/>
          </a:xfrm>
          <a:prstGeom prst="rect">
            <a:avLst/>
          </a:prstGeom>
        </p:spPr>
      </p:pic>
      <p:sp>
        <p:nvSpPr>
          <p:cNvPr id="5" name="Rectangle 4">
            <a:extLst>
              <a:ext uri="{FF2B5EF4-FFF2-40B4-BE49-F238E27FC236}">
                <a16:creationId xmlns:a16="http://schemas.microsoft.com/office/drawing/2014/main" id="{8482536B-F440-CE20-52A8-77DA82A771F8}"/>
              </a:ext>
            </a:extLst>
          </p:cNvPr>
          <p:cNvSpPr/>
          <p:nvPr/>
        </p:nvSpPr>
        <p:spPr>
          <a:xfrm>
            <a:off x="1" y="1"/>
            <a:ext cx="12192000" cy="6858000"/>
          </a:xfrm>
          <a:prstGeom prst="rect">
            <a:avLst/>
          </a:prstGeom>
          <a:solidFill>
            <a:schemeClr val="accent6">
              <a:lumMod val="20000"/>
              <a:lumOff val="8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Slide Number Placeholder 6">
            <a:extLst>
              <a:ext uri="{FF2B5EF4-FFF2-40B4-BE49-F238E27FC236}">
                <a16:creationId xmlns:a16="http://schemas.microsoft.com/office/drawing/2014/main" id="{6F05F072-5ECD-0257-0546-E87E8A1298AD}"/>
              </a:ext>
            </a:extLst>
          </p:cNvPr>
          <p:cNvSpPr>
            <a:spLocks noGrp="1"/>
          </p:cNvSpPr>
          <p:nvPr>
            <p:ph type="sldNum" sz="quarter" idx="10"/>
          </p:nvPr>
        </p:nvSpPr>
        <p:spPr/>
        <p:txBody>
          <a:bodyPr/>
          <a:lstStyle/>
          <a:p>
            <a:pPr>
              <a:defRPr/>
            </a:pPr>
            <a:fld id="{5BB4BE56-62DA-4504-B58B-A51906D16A6E}" type="slidenum">
              <a:rPr lang="en-GB" smtClean="0"/>
              <a:pPr>
                <a:defRPr/>
              </a:pPr>
              <a:t>75</a:t>
            </a:fld>
            <a:endParaRPr lang="en-GB" dirty="0"/>
          </a:p>
        </p:txBody>
      </p:sp>
      <p:pic>
        <p:nvPicPr>
          <p:cNvPr id="8" name="Picture 7">
            <a:extLst>
              <a:ext uri="{FF2B5EF4-FFF2-40B4-BE49-F238E27FC236}">
                <a16:creationId xmlns:a16="http://schemas.microsoft.com/office/drawing/2014/main" id="{E3A994C7-44B5-B05A-EA11-F02F1F71FC52}"/>
              </a:ext>
            </a:extLst>
          </p:cNvPr>
          <p:cNvPicPr>
            <a:picLocks noChangeAspect="1"/>
          </p:cNvPicPr>
          <p:nvPr/>
        </p:nvPicPr>
        <p:blipFill>
          <a:blip r:embed="rId24">
            <a:clrChange>
              <a:clrFrom>
                <a:srgbClr val="FFFFFF"/>
              </a:clrFrom>
              <a:clrTo>
                <a:srgbClr val="FFFFFF">
                  <a:alpha val="0"/>
                </a:srgbClr>
              </a:clrTo>
            </a:clrChange>
          </a:blip>
          <a:stretch>
            <a:fillRect/>
          </a:stretch>
        </p:blipFill>
        <p:spPr>
          <a:xfrm>
            <a:off x="47328" y="6042737"/>
            <a:ext cx="1080120" cy="815263"/>
          </a:xfrm>
          <a:prstGeom prst="rect">
            <a:avLst/>
          </a:prstGeom>
        </p:spPr>
      </p:pic>
    </p:spTree>
    <p:extLst>
      <p:ext uri="{BB962C8B-B14F-4D97-AF65-F5344CB8AC3E}">
        <p14:creationId xmlns:p14="http://schemas.microsoft.com/office/powerpoint/2010/main" val="40807862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87DD2-DC7D-73EF-B90F-953935C72A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8FB6C1-5511-5F09-5773-8921F101BF9E}"/>
              </a:ext>
            </a:extLst>
          </p:cNvPr>
          <p:cNvSpPr>
            <a:spLocks noGrp="1"/>
          </p:cNvSpPr>
          <p:nvPr>
            <p:ph type="title"/>
          </p:nvPr>
        </p:nvSpPr>
        <p:spPr/>
        <p:txBody>
          <a:bodyPr/>
          <a:lstStyle/>
          <a:p>
            <a:r>
              <a:rPr lang="en-GB" dirty="0"/>
              <a:t>The user perspective</a:t>
            </a:r>
          </a:p>
        </p:txBody>
      </p:sp>
      <p:sp>
        <p:nvSpPr>
          <p:cNvPr id="3" name="Slide Number Placeholder 2">
            <a:extLst>
              <a:ext uri="{FF2B5EF4-FFF2-40B4-BE49-F238E27FC236}">
                <a16:creationId xmlns:a16="http://schemas.microsoft.com/office/drawing/2014/main" id="{DE98B0DB-74B8-1DED-9E71-D30A6B19337D}"/>
              </a:ext>
            </a:extLst>
          </p:cNvPr>
          <p:cNvSpPr>
            <a:spLocks noGrp="1"/>
          </p:cNvSpPr>
          <p:nvPr>
            <p:ph type="sldNum" sz="quarter" idx="10"/>
          </p:nvPr>
        </p:nvSpPr>
        <p:spPr/>
        <p:txBody>
          <a:bodyPr/>
          <a:lstStyle/>
          <a:p>
            <a:pPr>
              <a:defRPr/>
            </a:pPr>
            <a:fld id="{5BB4BE56-62DA-4504-B58B-A51906D16A6E}" type="slidenum">
              <a:rPr lang="en-GB" smtClean="0"/>
              <a:pPr>
                <a:defRPr/>
              </a:pPr>
              <a:t>76</a:t>
            </a:fld>
            <a:endParaRPr lang="en-GB" dirty="0"/>
          </a:p>
        </p:txBody>
      </p:sp>
      <p:grpSp>
        <p:nvGrpSpPr>
          <p:cNvPr id="5" name="Group 4">
            <a:extLst>
              <a:ext uri="{FF2B5EF4-FFF2-40B4-BE49-F238E27FC236}">
                <a16:creationId xmlns:a16="http://schemas.microsoft.com/office/drawing/2014/main" id="{3B19E8A1-5478-D4E8-EF6F-03C6F165BEF4}"/>
              </a:ext>
            </a:extLst>
          </p:cNvPr>
          <p:cNvGrpSpPr/>
          <p:nvPr/>
        </p:nvGrpSpPr>
        <p:grpSpPr>
          <a:xfrm>
            <a:off x="915672" y="1092161"/>
            <a:ext cx="11044048" cy="5273580"/>
            <a:chOff x="915672" y="1092161"/>
            <a:chExt cx="11044048" cy="5273580"/>
          </a:xfrm>
        </p:grpSpPr>
        <p:pic>
          <p:nvPicPr>
            <p:cNvPr id="6" name="Picture 5" descr="A diagram of a computer system&#10;&#10;Description automatically generated">
              <a:extLst>
                <a:ext uri="{FF2B5EF4-FFF2-40B4-BE49-F238E27FC236}">
                  <a16:creationId xmlns:a16="http://schemas.microsoft.com/office/drawing/2014/main" id="{5444223A-1B55-3743-A6E0-FAFE0F1903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5672" y="1092161"/>
              <a:ext cx="11044048" cy="5273580"/>
            </a:xfrm>
            <a:prstGeom prst="rect">
              <a:avLst/>
            </a:prstGeom>
          </p:spPr>
        </p:pic>
        <p:sp>
          <p:nvSpPr>
            <p:cNvPr id="4" name="Rectangle 3">
              <a:extLst>
                <a:ext uri="{FF2B5EF4-FFF2-40B4-BE49-F238E27FC236}">
                  <a16:creationId xmlns:a16="http://schemas.microsoft.com/office/drawing/2014/main" id="{E7D4FAFD-B5DB-153D-4203-A6018D8A8763}"/>
                </a:ext>
              </a:extLst>
            </p:cNvPr>
            <p:cNvSpPr/>
            <p:nvPr/>
          </p:nvSpPr>
          <p:spPr>
            <a:xfrm>
              <a:off x="4498041" y="4426324"/>
              <a:ext cx="732865" cy="168088"/>
            </a:xfrm>
            <a:prstGeom prst="rect">
              <a:avLst/>
            </a:prstGeom>
            <a:solidFill>
              <a:srgbClr val="85BB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Rectangle 6">
            <a:extLst>
              <a:ext uri="{FF2B5EF4-FFF2-40B4-BE49-F238E27FC236}">
                <a16:creationId xmlns:a16="http://schemas.microsoft.com/office/drawing/2014/main" id="{D08B9E84-E190-E812-11A3-EDE894F1C86B}"/>
              </a:ext>
            </a:extLst>
          </p:cNvPr>
          <p:cNvSpPr/>
          <p:nvPr/>
        </p:nvSpPr>
        <p:spPr>
          <a:xfrm>
            <a:off x="1" y="1"/>
            <a:ext cx="12192000" cy="6858000"/>
          </a:xfrm>
          <a:prstGeom prst="rect">
            <a:avLst/>
          </a:prstGeom>
          <a:solidFill>
            <a:schemeClr val="accent6">
              <a:lumMod val="20000"/>
              <a:lumOff val="8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Picture 7">
            <a:extLst>
              <a:ext uri="{FF2B5EF4-FFF2-40B4-BE49-F238E27FC236}">
                <a16:creationId xmlns:a16="http://schemas.microsoft.com/office/drawing/2014/main" id="{FA889649-4691-AB70-97D6-FE5EAD5BE18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328" y="6042737"/>
            <a:ext cx="1080120" cy="815263"/>
          </a:xfrm>
          <a:prstGeom prst="rect">
            <a:avLst/>
          </a:prstGeom>
        </p:spPr>
      </p:pic>
    </p:spTree>
    <p:extLst>
      <p:ext uri="{BB962C8B-B14F-4D97-AF65-F5344CB8AC3E}">
        <p14:creationId xmlns:p14="http://schemas.microsoft.com/office/powerpoint/2010/main" val="2468624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F2202-BB78-BCDC-A7F8-2B22813AEC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D53E4F-9CA6-DC25-47B6-D00A9A4F4007}"/>
              </a:ext>
            </a:extLst>
          </p:cNvPr>
          <p:cNvSpPr>
            <a:spLocks noGrp="1"/>
          </p:cNvSpPr>
          <p:nvPr>
            <p:ph type="title"/>
          </p:nvPr>
        </p:nvSpPr>
        <p:spPr/>
        <p:txBody>
          <a:bodyPr/>
          <a:lstStyle/>
          <a:p>
            <a:r>
              <a:rPr lang="en-US" dirty="0"/>
              <a:t>Schematic view of one bCLEARer engine</a:t>
            </a:r>
            <a:endParaRPr lang="en-GB" dirty="0"/>
          </a:p>
        </p:txBody>
      </p:sp>
      <p:sp>
        <p:nvSpPr>
          <p:cNvPr id="4" name="Slide Number Placeholder 3">
            <a:extLst>
              <a:ext uri="{FF2B5EF4-FFF2-40B4-BE49-F238E27FC236}">
                <a16:creationId xmlns:a16="http://schemas.microsoft.com/office/drawing/2014/main" id="{E3DA6167-56E5-7293-007E-BAE4B5B7F207}"/>
              </a:ext>
            </a:extLst>
          </p:cNvPr>
          <p:cNvSpPr>
            <a:spLocks noGrp="1"/>
          </p:cNvSpPr>
          <p:nvPr>
            <p:ph type="sldNum" sz="quarter" idx="10"/>
          </p:nvPr>
        </p:nvSpPr>
        <p:spPr/>
        <p:txBody>
          <a:bodyPr/>
          <a:lstStyle/>
          <a:p>
            <a:pPr>
              <a:defRPr/>
            </a:pPr>
            <a:fld id="{5BB4BE56-62DA-4504-B58B-A51906D16A6E}" type="slidenum">
              <a:rPr lang="en-GB" smtClean="0"/>
              <a:pPr>
                <a:defRPr/>
              </a:pPr>
              <a:t>77</a:t>
            </a:fld>
            <a:endParaRPr lang="en-GB" dirty="0"/>
          </a:p>
        </p:txBody>
      </p:sp>
      <p:pic>
        <p:nvPicPr>
          <p:cNvPr id="8" name="Picture 7" descr="Diagram&#10;&#10;Description automatically generated">
            <a:extLst>
              <a:ext uri="{FF2B5EF4-FFF2-40B4-BE49-F238E27FC236}">
                <a16:creationId xmlns:a16="http://schemas.microsoft.com/office/drawing/2014/main" id="{EB86FCE7-3B86-A0A8-17CE-2D6EB62E97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9117" y="1208777"/>
            <a:ext cx="9557438" cy="4440445"/>
          </a:xfrm>
          <a:prstGeom prst="rect">
            <a:avLst/>
          </a:prstGeom>
          <a:ln w="19050">
            <a:solidFill>
              <a:schemeClr val="accent1"/>
            </a:solidFill>
          </a:ln>
        </p:spPr>
      </p:pic>
      <p:sp>
        <p:nvSpPr>
          <p:cNvPr id="3" name="Rectangle 2">
            <a:extLst>
              <a:ext uri="{FF2B5EF4-FFF2-40B4-BE49-F238E27FC236}">
                <a16:creationId xmlns:a16="http://schemas.microsoft.com/office/drawing/2014/main" id="{7A8D03A9-C6B2-222B-E6B7-73A21E955B1B}"/>
              </a:ext>
            </a:extLst>
          </p:cNvPr>
          <p:cNvSpPr/>
          <p:nvPr/>
        </p:nvSpPr>
        <p:spPr>
          <a:xfrm>
            <a:off x="1" y="1"/>
            <a:ext cx="12192000" cy="6858000"/>
          </a:xfrm>
          <a:prstGeom prst="rect">
            <a:avLst/>
          </a:prstGeom>
          <a:solidFill>
            <a:schemeClr val="accent6">
              <a:lumMod val="20000"/>
              <a:lumOff val="8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a:extLst>
              <a:ext uri="{FF2B5EF4-FFF2-40B4-BE49-F238E27FC236}">
                <a16:creationId xmlns:a16="http://schemas.microsoft.com/office/drawing/2014/main" id="{A0D6194C-1603-5201-81C1-4284E84B012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328" y="6042737"/>
            <a:ext cx="1080120" cy="815263"/>
          </a:xfrm>
          <a:prstGeom prst="rect">
            <a:avLst/>
          </a:prstGeom>
        </p:spPr>
      </p:pic>
    </p:spTree>
    <p:extLst>
      <p:ext uri="{BB962C8B-B14F-4D97-AF65-F5344CB8AC3E}">
        <p14:creationId xmlns:p14="http://schemas.microsoft.com/office/powerpoint/2010/main" val="19859872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95FB4-A2F5-CBE5-E46C-CA5DEAD896FC}"/>
            </a:ext>
          </a:extLst>
        </p:cNvPr>
        <p:cNvGrpSpPr/>
        <p:nvPr/>
      </p:nvGrpSpPr>
      <p:grpSpPr>
        <a:xfrm>
          <a:off x="0" y="0"/>
          <a:ext cx="0" cy="0"/>
          <a:chOff x="0" y="0"/>
          <a:chExt cx="0" cy="0"/>
        </a:xfrm>
      </p:grpSpPr>
      <p:sp>
        <p:nvSpPr>
          <p:cNvPr id="14" name="Arrow: Right 13">
            <a:extLst>
              <a:ext uri="{FF2B5EF4-FFF2-40B4-BE49-F238E27FC236}">
                <a16:creationId xmlns:a16="http://schemas.microsoft.com/office/drawing/2014/main" id="{360BD026-BB2C-16C0-2B97-DD03A6C15F9B}"/>
              </a:ext>
            </a:extLst>
          </p:cNvPr>
          <p:cNvSpPr/>
          <p:nvPr/>
        </p:nvSpPr>
        <p:spPr>
          <a:xfrm>
            <a:off x="5337405" y="1753286"/>
            <a:ext cx="3007207" cy="126878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solidFill>
                <a:schemeClr val="tx1"/>
              </a:solidFill>
            </a:endParaRPr>
          </a:p>
        </p:txBody>
      </p:sp>
      <p:sp>
        <p:nvSpPr>
          <p:cNvPr id="3" name="Title 2">
            <a:extLst>
              <a:ext uri="{FF2B5EF4-FFF2-40B4-BE49-F238E27FC236}">
                <a16:creationId xmlns:a16="http://schemas.microsoft.com/office/drawing/2014/main" id="{2171A3C7-05F2-347F-2B1A-4891F0D539BD}"/>
              </a:ext>
            </a:extLst>
          </p:cNvPr>
          <p:cNvSpPr>
            <a:spLocks noGrp="1"/>
          </p:cNvSpPr>
          <p:nvPr>
            <p:ph type="title"/>
          </p:nvPr>
        </p:nvSpPr>
        <p:spPr/>
        <p:txBody>
          <a:bodyPr/>
          <a:lstStyle/>
          <a:p>
            <a:r>
              <a:rPr lang="en-GB" dirty="0"/>
              <a:t>Increase maturity in pragmatic steps</a:t>
            </a:r>
          </a:p>
        </p:txBody>
      </p:sp>
      <p:sp>
        <p:nvSpPr>
          <p:cNvPr id="2" name="Slide Number Placeholder 1">
            <a:extLst>
              <a:ext uri="{FF2B5EF4-FFF2-40B4-BE49-F238E27FC236}">
                <a16:creationId xmlns:a16="http://schemas.microsoft.com/office/drawing/2014/main" id="{8CC063DB-68F2-F518-058C-D0985E0310DE}"/>
              </a:ext>
            </a:extLst>
          </p:cNvPr>
          <p:cNvSpPr>
            <a:spLocks noGrp="1"/>
          </p:cNvSpPr>
          <p:nvPr>
            <p:ph type="sldNum" sz="quarter" idx="10"/>
          </p:nvPr>
        </p:nvSpPr>
        <p:spPr/>
        <p:txBody>
          <a:bodyPr/>
          <a:lstStyle/>
          <a:p>
            <a:pPr>
              <a:defRPr/>
            </a:pPr>
            <a:fld id="{5BB4BE56-62DA-4504-B58B-A51906D16A6E}" type="slidenum">
              <a:rPr lang="en-GB" smtClean="0"/>
              <a:pPr>
                <a:defRPr/>
              </a:pPr>
              <a:t>78</a:t>
            </a:fld>
            <a:endParaRPr lang="en-GB" dirty="0"/>
          </a:p>
        </p:txBody>
      </p:sp>
      <p:sp>
        <p:nvSpPr>
          <p:cNvPr id="72" name="Arrow: Right 71">
            <a:extLst>
              <a:ext uri="{FF2B5EF4-FFF2-40B4-BE49-F238E27FC236}">
                <a16:creationId xmlns:a16="http://schemas.microsoft.com/office/drawing/2014/main" id="{EE805759-284A-86F8-05E8-7CF58F476A97}"/>
              </a:ext>
            </a:extLst>
          </p:cNvPr>
          <p:cNvSpPr/>
          <p:nvPr/>
        </p:nvSpPr>
        <p:spPr>
          <a:xfrm>
            <a:off x="4721595" y="1168878"/>
            <a:ext cx="4134961" cy="407538"/>
          </a:xfrm>
          <a:prstGeom prst="rightArrow">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a:ln>
                  <a:noFill/>
                </a:ln>
                <a:solidFill>
                  <a:prstClr val="white"/>
                </a:solidFill>
                <a:effectLst/>
                <a:uLnTx/>
                <a:uFillTx/>
                <a:latin typeface="Calibri" panose="020F0502020204030204"/>
                <a:ea typeface="+mn-ea"/>
                <a:cs typeface="+mn-cs"/>
              </a:rPr>
              <a:t>increasing semantic maturity</a:t>
            </a:r>
          </a:p>
        </p:txBody>
      </p:sp>
      <p:grpSp>
        <p:nvGrpSpPr>
          <p:cNvPr id="19" name="Group 18">
            <a:extLst>
              <a:ext uri="{FF2B5EF4-FFF2-40B4-BE49-F238E27FC236}">
                <a16:creationId xmlns:a16="http://schemas.microsoft.com/office/drawing/2014/main" id="{D4288385-2876-41BB-9BEE-16D70347AF9A}"/>
              </a:ext>
            </a:extLst>
          </p:cNvPr>
          <p:cNvGrpSpPr/>
          <p:nvPr/>
        </p:nvGrpSpPr>
        <p:grpSpPr>
          <a:xfrm>
            <a:off x="5224477" y="3622307"/>
            <a:ext cx="474990" cy="611177"/>
            <a:chOff x="4803606" y="3409897"/>
            <a:chExt cx="474990" cy="611177"/>
          </a:xfrm>
        </p:grpSpPr>
        <p:sp>
          <p:nvSpPr>
            <p:cNvPr id="74" name="Rectangle 73">
              <a:extLst>
                <a:ext uri="{FF2B5EF4-FFF2-40B4-BE49-F238E27FC236}">
                  <a16:creationId xmlns:a16="http://schemas.microsoft.com/office/drawing/2014/main" id="{9DBDA223-8405-6CB0-BE99-C360F9C751A3}"/>
                </a:ext>
              </a:extLst>
            </p:cNvPr>
            <p:cNvSpPr>
              <a:spLocks noChangeAspect="1"/>
            </p:cNvSpPr>
            <p:nvPr/>
          </p:nvSpPr>
          <p:spPr>
            <a:xfrm rot="5400000">
              <a:off x="4978392" y="3569901"/>
              <a:ext cx="120165" cy="120166"/>
            </a:xfrm>
            <a:prstGeom prst="rect">
              <a:avLst/>
            </a:prstGeom>
            <a:solidFill>
              <a:srgbClr val="FBE5D6"/>
            </a:solidFill>
            <a:ln w="12700" cap="flat" cmpd="sng" algn="ctr">
              <a:solidFill>
                <a:srgbClr val="F3B28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Oval 74">
              <a:extLst>
                <a:ext uri="{FF2B5EF4-FFF2-40B4-BE49-F238E27FC236}">
                  <a16:creationId xmlns:a16="http://schemas.microsoft.com/office/drawing/2014/main" id="{806DC8B0-EC77-227F-8B09-007340A4C19F}"/>
                </a:ext>
              </a:extLst>
            </p:cNvPr>
            <p:cNvSpPr>
              <a:spLocks noChangeAspect="1"/>
            </p:cNvSpPr>
            <p:nvPr/>
          </p:nvSpPr>
          <p:spPr>
            <a:xfrm rot="5400000">
              <a:off x="5154865" y="3569901"/>
              <a:ext cx="120165" cy="120166"/>
            </a:xfrm>
            <a:prstGeom prst="ellipse">
              <a:avLst/>
            </a:prstGeom>
            <a:solidFill>
              <a:srgbClr val="B7ECFF"/>
            </a:solidFill>
            <a:ln w="12700" cap="flat" cmpd="sng" algn="ctr">
              <a:solidFill>
                <a:srgbClr val="33CA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 name="Diamond 75">
              <a:extLst>
                <a:ext uri="{FF2B5EF4-FFF2-40B4-BE49-F238E27FC236}">
                  <a16:creationId xmlns:a16="http://schemas.microsoft.com/office/drawing/2014/main" id="{6E72BD20-8FD7-4419-78DA-FE00D0879324}"/>
                </a:ext>
              </a:extLst>
            </p:cNvPr>
            <p:cNvSpPr>
              <a:spLocks noChangeAspect="1"/>
            </p:cNvSpPr>
            <p:nvPr/>
          </p:nvSpPr>
          <p:spPr>
            <a:xfrm rot="5400000">
              <a:off x="4986707" y="3742065"/>
              <a:ext cx="104956" cy="104956"/>
            </a:xfrm>
            <a:prstGeom prst="diamond">
              <a:avLst/>
            </a:prstGeom>
            <a:solidFill>
              <a:srgbClr val="E2F0D9"/>
            </a:solidFill>
            <a:ln w="12700" cap="flat" cmpd="sng" algn="ctr">
              <a:solidFill>
                <a:srgbClr val="A4D18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7" name="Straight Connector 76">
              <a:extLst>
                <a:ext uri="{FF2B5EF4-FFF2-40B4-BE49-F238E27FC236}">
                  <a16:creationId xmlns:a16="http://schemas.microsoft.com/office/drawing/2014/main" id="{0C52D300-7FF1-2939-CBDE-D4B70D4971B8}"/>
                </a:ext>
              </a:extLst>
            </p:cNvPr>
            <p:cNvCxnSpPr>
              <a:stCxn id="76" idx="1"/>
              <a:endCxn id="74" idx="3"/>
            </p:cNvCxnSpPr>
            <p:nvPr/>
          </p:nvCxnSpPr>
          <p:spPr>
            <a:xfrm rot="5400000" flipH="1">
              <a:off x="5012830" y="3715711"/>
              <a:ext cx="51998" cy="711"/>
            </a:xfrm>
            <a:prstGeom prst="line">
              <a:avLst/>
            </a:prstGeom>
            <a:noFill/>
            <a:ln w="6350" cap="flat" cmpd="sng" algn="ctr">
              <a:solidFill>
                <a:sysClr val="windowText" lastClr="000000"/>
              </a:solidFill>
              <a:prstDash val="solid"/>
              <a:miter lim="800000"/>
            </a:ln>
            <a:effectLst/>
          </p:spPr>
        </p:cxnSp>
        <p:cxnSp>
          <p:nvCxnSpPr>
            <p:cNvPr id="78" name="Straight Connector 77">
              <a:extLst>
                <a:ext uri="{FF2B5EF4-FFF2-40B4-BE49-F238E27FC236}">
                  <a16:creationId xmlns:a16="http://schemas.microsoft.com/office/drawing/2014/main" id="{66EE244D-D08D-8ED6-7294-40A328C46133}"/>
                </a:ext>
              </a:extLst>
            </p:cNvPr>
            <p:cNvCxnSpPr>
              <a:cxnSpLocks/>
              <a:stCxn id="76" idx="3"/>
              <a:endCxn id="79" idx="1"/>
            </p:cNvCxnSpPr>
            <p:nvPr/>
          </p:nvCxnSpPr>
          <p:spPr>
            <a:xfrm rot="5400000">
              <a:off x="5011780" y="3873504"/>
              <a:ext cx="53888" cy="921"/>
            </a:xfrm>
            <a:prstGeom prst="line">
              <a:avLst/>
            </a:prstGeom>
            <a:noFill/>
            <a:ln w="6350" cap="flat" cmpd="sng" algn="ctr">
              <a:solidFill>
                <a:sysClr val="windowText" lastClr="000000"/>
              </a:solidFill>
              <a:prstDash val="solid"/>
              <a:miter lim="800000"/>
            </a:ln>
            <a:effectLst/>
          </p:spPr>
        </p:cxnSp>
        <p:sp>
          <p:nvSpPr>
            <p:cNvPr id="79" name="Rectangle 78">
              <a:extLst>
                <a:ext uri="{FF2B5EF4-FFF2-40B4-BE49-F238E27FC236}">
                  <a16:creationId xmlns:a16="http://schemas.microsoft.com/office/drawing/2014/main" id="{D97F14C9-BC06-0899-3ECA-B0C87A295E5A}"/>
                </a:ext>
              </a:extLst>
            </p:cNvPr>
            <p:cNvSpPr>
              <a:spLocks noChangeAspect="1"/>
            </p:cNvSpPr>
            <p:nvPr/>
          </p:nvSpPr>
          <p:spPr>
            <a:xfrm rot="5400000">
              <a:off x="4978181" y="3900909"/>
              <a:ext cx="120165" cy="120166"/>
            </a:xfrm>
            <a:prstGeom prst="rect">
              <a:avLst/>
            </a:prstGeom>
            <a:solidFill>
              <a:srgbClr val="FBE5D6"/>
            </a:solidFill>
            <a:ln w="12700" cap="flat" cmpd="sng" algn="ctr">
              <a:solidFill>
                <a:srgbClr val="F3B28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Oval 79">
              <a:extLst>
                <a:ext uri="{FF2B5EF4-FFF2-40B4-BE49-F238E27FC236}">
                  <a16:creationId xmlns:a16="http://schemas.microsoft.com/office/drawing/2014/main" id="{608CAA7E-2317-F968-7AC4-078A4049A2D4}"/>
                </a:ext>
              </a:extLst>
            </p:cNvPr>
            <p:cNvSpPr>
              <a:spLocks noChangeAspect="1"/>
            </p:cNvSpPr>
            <p:nvPr/>
          </p:nvSpPr>
          <p:spPr>
            <a:xfrm rot="5400000">
              <a:off x="4803606" y="3569901"/>
              <a:ext cx="120165" cy="120166"/>
            </a:xfrm>
            <a:prstGeom prst="ellipse">
              <a:avLst/>
            </a:prstGeom>
            <a:solidFill>
              <a:srgbClr val="B7ECFF"/>
            </a:solidFill>
            <a:ln w="12700" cap="flat" cmpd="sng" algn="ctr">
              <a:solidFill>
                <a:srgbClr val="33CA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Oval 80">
              <a:extLst>
                <a:ext uri="{FF2B5EF4-FFF2-40B4-BE49-F238E27FC236}">
                  <a16:creationId xmlns:a16="http://schemas.microsoft.com/office/drawing/2014/main" id="{893E3DC5-9BCD-1296-6649-66CD51CEF95F}"/>
                </a:ext>
              </a:extLst>
            </p:cNvPr>
            <p:cNvSpPr>
              <a:spLocks noChangeAspect="1"/>
            </p:cNvSpPr>
            <p:nvPr/>
          </p:nvSpPr>
          <p:spPr>
            <a:xfrm rot="5400000">
              <a:off x="5158430" y="3900909"/>
              <a:ext cx="120165" cy="120166"/>
            </a:xfrm>
            <a:prstGeom prst="ellipse">
              <a:avLst/>
            </a:prstGeom>
            <a:solidFill>
              <a:srgbClr val="B7ECFF"/>
            </a:solidFill>
            <a:ln w="12700" cap="flat" cmpd="sng" algn="ctr">
              <a:solidFill>
                <a:srgbClr val="33CA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Oval 81">
              <a:extLst>
                <a:ext uri="{FF2B5EF4-FFF2-40B4-BE49-F238E27FC236}">
                  <a16:creationId xmlns:a16="http://schemas.microsoft.com/office/drawing/2014/main" id="{04768E1B-F56E-103C-89EB-C1E41CE5587D}"/>
                </a:ext>
              </a:extLst>
            </p:cNvPr>
            <p:cNvSpPr>
              <a:spLocks noChangeAspect="1"/>
            </p:cNvSpPr>
            <p:nvPr/>
          </p:nvSpPr>
          <p:spPr>
            <a:xfrm rot="5400000">
              <a:off x="4977617" y="3409897"/>
              <a:ext cx="120165" cy="120166"/>
            </a:xfrm>
            <a:prstGeom prst="ellipse">
              <a:avLst/>
            </a:prstGeom>
            <a:solidFill>
              <a:srgbClr val="B7ECFF"/>
            </a:solidFill>
            <a:ln w="12700" cap="flat" cmpd="sng" algn="ctr">
              <a:solidFill>
                <a:srgbClr val="33CA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1B2281B9-F3C7-3D26-5D8D-ADFB203DF870}"/>
                </a:ext>
              </a:extLst>
            </p:cNvPr>
            <p:cNvSpPr>
              <a:spLocks noChangeAspect="1"/>
            </p:cNvSpPr>
            <p:nvPr/>
          </p:nvSpPr>
          <p:spPr>
            <a:xfrm rot="5400000">
              <a:off x="4803606" y="3900908"/>
              <a:ext cx="120165" cy="120166"/>
            </a:xfrm>
            <a:prstGeom prst="ellipse">
              <a:avLst/>
            </a:prstGeom>
            <a:solidFill>
              <a:srgbClr val="B7ECFF"/>
            </a:solidFill>
            <a:ln w="12700" cap="flat" cmpd="sng" algn="ctr">
              <a:solidFill>
                <a:srgbClr val="33CA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4" name="Straight Connector 83">
              <a:extLst>
                <a:ext uri="{FF2B5EF4-FFF2-40B4-BE49-F238E27FC236}">
                  <a16:creationId xmlns:a16="http://schemas.microsoft.com/office/drawing/2014/main" id="{1D960267-DEA8-E9A0-0D45-AF918147B2BE}"/>
                </a:ext>
              </a:extLst>
            </p:cNvPr>
            <p:cNvCxnSpPr>
              <a:cxnSpLocks/>
              <a:stCxn id="75" idx="4"/>
              <a:endCxn id="74" idx="0"/>
            </p:cNvCxnSpPr>
            <p:nvPr/>
          </p:nvCxnSpPr>
          <p:spPr>
            <a:xfrm rot="5400000">
              <a:off x="5126711" y="3601830"/>
              <a:ext cx="0" cy="56308"/>
            </a:xfrm>
            <a:prstGeom prst="line">
              <a:avLst/>
            </a:prstGeom>
            <a:noFill/>
            <a:ln w="6350" cap="flat" cmpd="sng" algn="ctr">
              <a:solidFill>
                <a:sysClr val="windowText" lastClr="000000"/>
              </a:solidFill>
              <a:prstDash val="solid"/>
              <a:miter lim="800000"/>
            </a:ln>
            <a:effectLst/>
          </p:spPr>
        </p:cxnSp>
        <p:cxnSp>
          <p:nvCxnSpPr>
            <p:cNvPr id="85" name="Straight Connector 84">
              <a:extLst>
                <a:ext uri="{FF2B5EF4-FFF2-40B4-BE49-F238E27FC236}">
                  <a16:creationId xmlns:a16="http://schemas.microsoft.com/office/drawing/2014/main" id="{154B1696-6E63-E6A7-B55B-EDE6AD139AB5}"/>
                </a:ext>
              </a:extLst>
            </p:cNvPr>
            <p:cNvCxnSpPr>
              <a:cxnSpLocks/>
              <a:stCxn id="82" idx="6"/>
              <a:endCxn id="74" idx="1"/>
            </p:cNvCxnSpPr>
            <p:nvPr/>
          </p:nvCxnSpPr>
          <p:spPr>
            <a:xfrm rot="5400000" flipV="1">
              <a:off x="5018167" y="3549594"/>
              <a:ext cx="39839" cy="775"/>
            </a:xfrm>
            <a:prstGeom prst="line">
              <a:avLst/>
            </a:prstGeom>
            <a:noFill/>
            <a:ln w="6350" cap="flat" cmpd="sng" algn="ctr">
              <a:solidFill>
                <a:sysClr val="windowText" lastClr="000000"/>
              </a:solidFill>
              <a:prstDash val="solid"/>
              <a:miter lim="800000"/>
            </a:ln>
            <a:effectLst/>
          </p:spPr>
        </p:cxnSp>
        <p:cxnSp>
          <p:nvCxnSpPr>
            <p:cNvPr id="86" name="Straight Connector 85">
              <a:extLst>
                <a:ext uri="{FF2B5EF4-FFF2-40B4-BE49-F238E27FC236}">
                  <a16:creationId xmlns:a16="http://schemas.microsoft.com/office/drawing/2014/main" id="{DA36FEC6-A4E1-9A65-A61D-163F2B826E6C}"/>
                </a:ext>
              </a:extLst>
            </p:cNvPr>
            <p:cNvCxnSpPr>
              <a:cxnSpLocks/>
              <a:stCxn id="80" idx="0"/>
              <a:endCxn id="74" idx="2"/>
            </p:cNvCxnSpPr>
            <p:nvPr/>
          </p:nvCxnSpPr>
          <p:spPr>
            <a:xfrm rot="5400000" flipV="1">
              <a:off x="4951082" y="3602674"/>
              <a:ext cx="0" cy="54620"/>
            </a:xfrm>
            <a:prstGeom prst="line">
              <a:avLst/>
            </a:prstGeom>
            <a:noFill/>
            <a:ln w="6350" cap="flat" cmpd="sng" algn="ctr">
              <a:solidFill>
                <a:sysClr val="windowText" lastClr="000000"/>
              </a:solidFill>
              <a:prstDash val="solid"/>
              <a:miter lim="800000"/>
            </a:ln>
            <a:effectLst/>
          </p:spPr>
        </p:cxnSp>
        <p:cxnSp>
          <p:nvCxnSpPr>
            <p:cNvPr id="87" name="Straight Connector 86">
              <a:extLst>
                <a:ext uri="{FF2B5EF4-FFF2-40B4-BE49-F238E27FC236}">
                  <a16:creationId xmlns:a16="http://schemas.microsoft.com/office/drawing/2014/main" id="{A713BC2E-92EE-BE8D-EDC8-24B52212A914}"/>
                </a:ext>
              </a:extLst>
            </p:cNvPr>
            <p:cNvCxnSpPr>
              <a:cxnSpLocks/>
              <a:stCxn id="79" idx="0"/>
              <a:endCxn id="81" idx="4"/>
            </p:cNvCxnSpPr>
            <p:nvPr/>
          </p:nvCxnSpPr>
          <p:spPr>
            <a:xfrm rot="5400000" flipV="1">
              <a:off x="5128388" y="3930950"/>
              <a:ext cx="0" cy="60083"/>
            </a:xfrm>
            <a:prstGeom prst="line">
              <a:avLst/>
            </a:prstGeom>
            <a:noFill/>
            <a:ln w="6350" cap="flat" cmpd="sng" algn="ctr">
              <a:solidFill>
                <a:sysClr val="windowText" lastClr="000000"/>
              </a:solidFill>
              <a:prstDash val="solid"/>
              <a:miter lim="800000"/>
            </a:ln>
            <a:effectLst/>
          </p:spPr>
        </p:cxnSp>
        <p:cxnSp>
          <p:nvCxnSpPr>
            <p:cNvPr id="88" name="Straight Connector 87">
              <a:extLst>
                <a:ext uri="{FF2B5EF4-FFF2-40B4-BE49-F238E27FC236}">
                  <a16:creationId xmlns:a16="http://schemas.microsoft.com/office/drawing/2014/main" id="{7FCA1A5E-053E-81F4-F133-59077F9A6DA6}"/>
                </a:ext>
              </a:extLst>
            </p:cNvPr>
            <p:cNvCxnSpPr>
              <a:cxnSpLocks/>
              <a:stCxn id="79" idx="2"/>
              <a:endCxn id="83" idx="0"/>
            </p:cNvCxnSpPr>
            <p:nvPr/>
          </p:nvCxnSpPr>
          <p:spPr>
            <a:xfrm rot="5400000" flipH="1">
              <a:off x="4950976" y="3933787"/>
              <a:ext cx="0" cy="54409"/>
            </a:xfrm>
            <a:prstGeom prst="line">
              <a:avLst/>
            </a:prstGeom>
            <a:noFill/>
            <a:ln w="6350" cap="flat" cmpd="sng" algn="ctr">
              <a:solidFill>
                <a:sysClr val="windowText" lastClr="000000"/>
              </a:solidFill>
              <a:prstDash val="solid"/>
              <a:miter lim="800000"/>
            </a:ln>
            <a:effectLst/>
          </p:spPr>
        </p:cxnSp>
      </p:grpSp>
      <p:sp>
        <p:nvSpPr>
          <p:cNvPr id="89" name="Rectangle: Rounded Corners 88">
            <a:extLst>
              <a:ext uri="{FF2B5EF4-FFF2-40B4-BE49-F238E27FC236}">
                <a16:creationId xmlns:a16="http://schemas.microsoft.com/office/drawing/2014/main" id="{D9F3B50F-6A0E-C5F0-BFC0-77A839EC9A34}"/>
              </a:ext>
            </a:extLst>
          </p:cNvPr>
          <p:cNvSpPr/>
          <p:nvPr/>
        </p:nvSpPr>
        <p:spPr>
          <a:xfrm>
            <a:off x="4721596" y="1590336"/>
            <a:ext cx="3798118" cy="1457874"/>
          </a:xfrm>
          <a:prstGeom prst="roundRect">
            <a:avLst>
              <a:gd name="adj" fmla="val 5675"/>
            </a:avLst>
          </a:prstGeom>
          <a:noFill/>
          <a:ln w="12700" cap="flat" cmpd="sng" algn="ctr">
            <a:solidFill>
              <a:srgbClr val="4472C4">
                <a:lumMod val="9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effectLst/>
                <a:uLnTx/>
                <a:uFillTx/>
                <a:latin typeface="Calibri" panose="020F0502020204030204"/>
                <a:ea typeface="+mn-ea"/>
                <a:cs typeface="+mn-cs"/>
              </a:rPr>
              <a:t>evolve</a:t>
            </a:r>
          </a:p>
        </p:txBody>
      </p:sp>
      <p:sp>
        <p:nvSpPr>
          <p:cNvPr id="90" name="Arrow: Right 89">
            <a:extLst>
              <a:ext uri="{FF2B5EF4-FFF2-40B4-BE49-F238E27FC236}">
                <a16:creationId xmlns:a16="http://schemas.microsoft.com/office/drawing/2014/main" id="{89430F8F-8CF1-5441-F4BF-A221AEDC653A}"/>
              </a:ext>
            </a:extLst>
          </p:cNvPr>
          <p:cNvSpPr/>
          <p:nvPr/>
        </p:nvSpPr>
        <p:spPr>
          <a:xfrm rot="5400000">
            <a:off x="5109576" y="2901163"/>
            <a:ext cx="704792" cy="153021"/>
          </a:xfrm>
          <a:prstGeom prst="rightArrow">
            <a:avLst>
              <a:gd name="adj1" fmla="val 48615"/>
              <a:gd name="adj2" fmla="val 81106"/>
            </a:avLst>
          </a:prstGeom>
          <a:solidFill>
            <a:sysClr val="window" lastClr="FFFFFF"/>
          </a:solid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93" name="TextBox 92">
            <a:extLst>
              <a:ext uri="{FF2B5EF4-FFF2-40B4-BE49-F238E27FC236}">
                <a16:creationId xmlns:a16="http://schemas.microsoft.com/office/drawing/2014/main" id="{D50B33F6-217A-BED7-085C-3AC3326B0A91}"/>
              </a:ext>
            </a:extLst>
          </p:cNvPr>
          <p:cNvSpPr txBox="1"/>
          <p:nvPr/>
        </p:nvSpPr>
        <p:spPr>
          <a:xfrm>
            <a:off x="4994537" y="4508701"/>
            <a:ext cx="934871" cy="523220"/>
          </a:xfrm>
          <a:prstGeom prst="rect">
            <a:avLst/>
          </a:prstGeom>
          <a:noFill/>
        </p:spPr>
        <p:txBody>
          <a:bodyPr wrap="none" rtlCol="0">
            <a:spAutoFit/>
          </a:bodyPr>
          <a:lstStyle/>
          <a:p>
            <a:pPr algn="ctr" fontAlgn="auto">
              <a:spcBef>
                <a:spcPts val="0"/>
              </a:spcBef>
              <a:spcAft>
                <a:spcPts val="0"/>
              </a:spcAft>
            </a:pPr>
            <a:r>
              <a:rPr lang="en-GB" sz="1400" dirty="0">
                <a:solidFill>
                  <a:prstClr val="black"/>
                </a:solidFill>
                <a:latin typeface="Calibri" panose="020F0502020204030204"/>
              </a:rPr>
              <a:t>Entity</a:t>
            </a:r>
            <a:br>
              <a:rPr lang="en-GB" sz="1400" dirty="0">
                <a:solidFill>
                  <a:prstClr val="black"/>
                </a:solidFill>
                <a:latin typeface="Calibri" panose="020F0502020204030204"/>
              </a:rPr>
            </a:br>
            <a:r>
              <a:rPr lang="en-GB" sz="1400" dirty="0">
                <a:solidFill>
                  <a:prstClr val="black"/>
                </a:solidFill>
                <a:latin typeface="Calibri" panose="020F0502020204030204"/>
              </a:rPr>
              <a:t>repository</a:t>
            </a:r>
          </a:p>
        </p:txBody>
      </p:sp>
      <p:sp>
        <p:nvSpPr>
          <p:cNvPr id="6" name="Arrow: Right 5">
            <a:extLst>
              <a:ext uri="{FF2B5EF4-FFF2-40B4-BE49-F238E27FC236}">
                <a16:creationId xmlns:a16="http://schemas.microsoft.com/office/drawing/2014/main" id="{073B35EA-8FF0-861C-B9B2-D0AD84FDE57F}"/>
              </a:ext>
            </a:extLst>
          </p:cNvPr>
          <p:cNvSpPr/>
          <p:nvPr/>
        </p:nvSpPr>
        <p:spPr>
          <a:xfrm>
            <a:off x="4928585" y="5090017"/>
            <a:ext cx="1080000" cy="407538"/>
          </a:xfrm>
          <a:prstGeom prst="rightArrow">
            <a:avLst/>
          </a:prstGeom>
          <a:gradFill>
            <a:gsLst>
              <a:gs pos="0">
                <a:schemeClr val="accent1">
                  <a:lumMod val="50000"/>
                </a:schemeClr>
              </a:gs>
              <a:gs pos="80000">
                <a:schemeClr val="accent1">
                  <a:lumMod val="75000"/>
                </a:schemeClr>
              </a:gs>
              <a:gs pos="100000">
                <a:schemeClr val="accent1"/>
              </a:gs>
            </a:gsLst>
          </a:gra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50" kern="0" dirty="0">
                <a:solidFill>
                  <a:prstClr val="white"/>
                </a:solidFill>
                <a:latin typeface="Calibri" panose="020F0502020204030204"/>
              </a:rPr>
              <a:t>project</a:t>
            </a:r>
            <a:r>
              <a:rPr kumimoji="0" lang="en-GB" sz="1050" b="0" i="0" u="none" strike="noStrike" kern="0" cap="none" spc="0" normalizeH="0" baseline="0" noProof="0" dirty="0">
                <a:ln>
                  <a:noFill/>
                </a:ln>
                <a:solidFill>
                  <a:prstClr val="white"/>
                </a:solidFill>
                <a:effectLst/>
                <a:uLnTx/>
                <a:uFillTx/>
                <a:latin typeface="Calibri" panose="020F0502020204030204"/>
                <a:ea typeface="+mn-ea"/>
                <a:cs typeface="+mn-cs"/>
              </a:rPr>
              <a:t> 1</a:t>
            </a:r>
          </a:p>
        </p:txBody>
      </p:sp>
      <p:sp>
        <p:nvSpPr>
          <p:cNvPr id="7" name="Arrow: Right 6">
            <a:extLst>
              <a:ext uri="{FF2B5EF4-FFF2-40B4-BE49-F238E27FC236}">
                <a16:creationId xmlns:a16="http://schemas.microsoft.com/office/drawing/2014/main" id="{96692797-F69C-9531-D2CE-3D53DF645E1A}"/>
              </a:ext>
            </a:extLst>
          </p:cNvPr>
          <p:cNvSpPr/>
          <p:nvPr/>
        </p:nvSpPr>
        <p:spPr>
          <a:xfrm>
            <a:off x="4928585" y="5368211"/>
            <a:ext cx="2200960" cy="407538"/>
          </a:xfrm>
          <a:prstGeom prst="rightArrow">
            <a:avLst/>
          </a:prstGeom>
          <a:gradFill>
            <a:gsLst>
              <a:gs pos="0">
                <a:schemeClr val="accent1">
                  <a:lumMod val="50000"/>
                </a:schemeClr>
              </a:gs>
              <a:gs pos="80000">
                <a:schemeClr val="accent1">
                  <a:lumMod val="75000"/>
                </a:schemeClr>
              </a:gs>
              <a:gs pos="100000">
                <a:schemeClr val="accent1"/>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fontAlgn="auto">
              <a:spcBef>
                <a:spcPts val="0"/>
              </a:spcBef>
              <a:spcAft>
                <a:spcPts val="0"/>
              </a:spcAft>
            </a:pPr>
            <a:r>
              <a:rPr lang="en-GB" sz="1050" kern="0" dirty="0">
                <a:solidFill>
                  <a:prstClr val="white"/>
                </a:solidFill>
                <a:latin typeface="Calibri" panose="020F0502020204030204"/>
              </a:rPr>
              <a:t>project 2</a:t>
            </a:r>
          </a:p>
        </p:txBody>
      </p:sp>
      <p:sp>
        <p:nvSpPr>
          <p:cNvPr id="8" name="Arrow: Right 7">
            <a:extLst>
              <a:ext uri="{FF2B5EF4-FFF2-40B4-BE49-F238E27FC236}">
                <a16:creationId xmlns:a16="http://schemas.microsoft.com/office/drawing/2014/main" id="{D479AAE6-200D-DCC6-8450-DD5D4220EFE8}"/>
              </a:ext>
            </a:extLst>
          </p:cNvPr>
          <p:cNvSpPr/>
          <p:nvPr/>
        </p:nvSpPr>
        <p:spPr>
          <a:xfrm>
            <a:off x="4928584" y="5650071"/>
            <a:ext cx="3316455" cy="407538"/>
          </a:xfrm>
          <a:prstGeom prst="rightArrow">
            <a:avLst/>
          </a:prstGeom>
          <a:gradFill>
            <a:gsLst>
              <a:gs pos="0">
                <a:schemeClr val="accent1">
                  <a:lumMod val="50000"/>
                </a:schemeClr>
              </a:gs>
              <a:gs pos="80000">
                <a:schemeClr val="accent1">
                  <a:lumMod val="75000"/>
                </a:schemeClr>
              </a:gs>
              <a:gs pos="100000">
                <a:schemeClr val="accent1"/>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fontAlgn="auto">
              <a:spcBef>
                <a:spcPts val="0"/>
              </a:spcBef>
              <a:spcAft>
                <a:spcPts val="0"/>
              </a:spcAft>
            </a:pPr>
            <a:r>
              <a:rPr lang="en-GB" sz="1050" kern="0" dirty="0">
                <a:solidFill>
                  <a:prstClr val="white"/>
                </a:solidFill>
                <a:latin typeface="Calibri" panose="020F0502020204030204"/>
              </a:rPr>
              <a:t>project 3</a:t>
            </a:r>
          </a:p>
        </p:txBody>
      </p:sp>
      <p:sp>
        <p:nvSpPr>
          <p:cNvPr id="15" name="Rectangle: Rounded Corners 14">
            <a:extLst>
              <a:ext uri="{FF2B5EF4-FFF2-40B4-BE49-F238E27FC236}">
                <a16:creationId xmlns:a16="http://schemas.microsoft.com/office/drawing/2014/main" id="{A9DAE9B3-7BBD-9580-9942-15FC77750918}"/>
              </a:ext>
            </a:extLst>
          </p:cNvPr>
          <p:cNvSpPr/>
          <p:nvPr/>
        </p:nvSpPr>
        <p:spPr>
          <a:xfrm>
            <a:off x="4928585" y="2116009"/>
            <a:ext cx="1066775" cy="509267"/>
          </a:xfrm>
          <a:prstGeom prst="roundRect">
            <a:avLst/>
          </a:prstGeom>
          <a:ln>
            <a:solidFill>
              <a:schemeClr val="bg1"/>
            </a:solidFill>
          </a:ln>
        </p:spPr>
        <p:style>
          <a:lnRef idx="1">
            <a:schemeClr val="dk1"/>
          </a:lnRef>
          <a:fillRef idx="2">
            <a:schemeClr val="dk1"/>
          </a:fillRef>
          <a:effectRef idx="1">
            <a:schemeClr val="dk1"/>
          </a:effectRef>
          <a:fontRef idx="minor">
            <a:schemeClr val="dk1"/>
          </a:fontRef>
        </p:style>
        <p:txBody>
          <a:bodyPr lIns="0" rIns="0" rtlCol="0" anchor="ctr"/>
          <a:lstStyle/>
          <a:p>
            <a:pPr algn="ctr"/>
            <a:r>
              <a:rPr lang="en-GB" sz="900" dirty="0">
                <a:solidFill>
                  <a:schemeClr val="tx1"/>
                </a:solidFill>
                <a:latin typeface="Calibri" panose="020F0502020204030204"/>
                <a:ea typeface="+mn-ea"/>
                <a:cs typeface="+mn-cs"/>
              </a:rPr>
              <a:t>entification</a:t>
            </a:r>
            <a:endParaRPr lang="en-GB" sz="900" dirty="0">
              <a:solidFill>
                <a:schemeClr val="tx1"/>
              </a:solidFill>
            </a:endParaRPr>
          </a:p>
        </p:txBody>
      </p:sp>
      <p:grpSp>
        <p:nvGrpSpPr>
          <p:cNvPr id="21" name="Group 20">
            <a:extLst>
              <a:ext uri="{FF2B5EF4-FFF2-40B4-BE49-F238E27FC236}">
                <a16:creationId xmlns:a16="http://schemas.microsoft.com/office/drawing/2014/main" id="{01725530-0FCD-EFC2-CAF0-04C9BF55EEF6}"/>
              </a:ext>
            </a:extLst>
          </p:cNvPr>
          <p:cNvGrpSpPr/>
          <p:nvPr/>
        </p:nvGrpSpPr>
        <p:grpSpPr>
          <a:xfrm>
            <a:off x="4924253" y="2079432"/>
            <a:ext cx="2194557" cy="3006919"/>
            <a:chOff x="4476781" y="2563539"/>
            <a:chExt cx="2194557" cy="3006919"/>
          </a:xfrm>
        </p:grpSpPr>
        <p:pic>
          <p:nvPicPr>
            <p:cNvPr id="70" name="Picture 2" descr="Related image">
              <a:extLst>
                <a:ext uri="{FF2B5EF4-FFF2-40B4-BE49-F238E27FC236}">
                  <a16:creationId xmlns:a16="http://schemas.microsoft.com/office/drawing/2014/main" id="{176BD3A1-51CB-3343-C84E-1D5FAE764C5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33464" y="4014148"/>
              <a:ext cx="808973" cy="795710"/>
            </a:xfrm>
            <a:prstGeom prst="rect">
              <a:avLst/>
            </a:prstGeom>
            <a:noFill/>
            <a:extLst>
              <a:ext uri="{909E8E84-426E-40DD-AFC4-6F175D3DCCD1}">
                <a14:hiddenFill xmlns:a14="http://schemas.microsoft.com/office/drawing/2010/main">
                  <a:solidFill>
                    <a:srgbClr val="FFFFFF"/>
                  </a:solidFill>
                </a14:hiddenFill>
              </a:ext>
            </a:extLst>
          </p:spPr>
        </p:pic>
        <p:sp>
          <p:nvSpPr>
            <p:cNvPr id="92" name="Arrow: Right 91">
              <a:extLst>
                <a:ext uri="{FF2B5EF4-FFF2-40B4-BE49-F238E27FC236}">
                  <a16:creationId xmlns:a16="http://schemas.microsoft.com/office/drawing/2014/main" id="{615D1CD8-EFAD-3039-3D92-6D99B67D3525}"/>
                </a:ext>
              </a:extLst>
            </p:cNvPr>
            <p:cNvSpPr/>
            <p:nvPr/>
          </p:nvSpPr>
          <p:spPr>
            <a:xfrm rot="5400000">
              <a:off x="5785556" y="3368315"/>
              <a:ext cx="704789" cy="186933"/>
            </a:xfrm>
            <a:prstGeom prst="rightArrow">
              <a:avLst>
                <a:gd name="adj1" fmla="val 48615"/>
                <a:gd name="adj2" fmla="val 81106"/>
              </a:avLst>
            </a:prstGeom>
            <a:solidFill>
              <a:sysClr val="window" lastClr="FFFFFF"/>
            </a:solid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63C125B7-8E1E-2DAC-88E1-646A975C9953}"/>
                </a:ext>
              </a:extLst>
            </p:cNvPr>
            <p:cNvSpPr txBox="1"/>
            <p:nvPr/>
          </p:nvSpPr>
          <p:spPr>
            <a:xfrm>
              <a:off x="5670515" y="4982315"/>
              <a:ext cx="934871" cy="523220"/>
            </a:xfrm>
            <a:prstGeom prst="rect">
              <a:avLst/>
            </a:prstGeom>
            <a:noFill/>
          </p:spPr>
          <p:txBody>
            <a:bodyPr wrap="none" rtlCol="0">
              <a:spAutoFit/>
            </a:bodyPr>
            <a:lstStyle/>
            <a:p>
              <a:pPr algn="ctr" fontAlgn="auto">
                <a:spcBef>
                  <a:spcPts val="0"/>
                </a:spcBef>
                <a:spcAft>
                  <a:spcPts val="0"/>
                </a:spcAft>
              </a:pPr>
              <a:r>
                <a:rPr lang="en-GB" sz="1400" dirty="0">
                  <a:solidFill>
                    <a:prstClr val="black"/>
                  </a:solidFill>
                  <a:latin typeface="Calibri" panose="020F0502020204030204"/>
                </a:rPr>
                <a:t>O-O</a:t>
              </a:r>
              <a:br>
                <a:rPr lang="en-GB" sz="1400" dirty="0">
                  <a:solidFill>
                    <a:prstClr val="black"/>
                  </a:solidFill>
                  <a:latin typeface="Calibri" panose="020F0502020204030204"/>
                </a:rPr>
              </a:br>
              <a:r>
                <a:rPr lang="en-GB" sz="1400" dirty="0">
                  <a:solidFill>
                    <a:prstClr val="black"/>
                  </a:solidFill>
                  <a:latin typeface="Calibri" panose="020F0502020204030204"/>
                </a:rPr>
                <a:t>repository</a:t>
              </a:r>
            </a:p>
          </p:txBody>
        </p:sp>
        <p:sp>
          <p:nvSpPr>
            <p:cNvPr id="17" name="Rectangle: Rounded Corners 16">
              <a:extLst>
                <a:ext uri="{FF2B5EF4-FFF2-40B4-BE49-F238E27FC236}">
                  <a16:creationId xmlns:a16="http://schemas.microsoft.com/office/drawing/2014/main" id="{4B64BFCE-32D4-FA7B-1BDA-B14A98AE1D46}"/>
                </a:ext>
              </a:extLst>
            </p:cNvPr>
            <p:cNvSpPr/>
            <p:nvPr/>
          </p:nvSpPr>
          <p:spPr>
            <a:xfrm>
              <a:off x="5604563" y="2600117"/>
              <a:ext cx="1066775" cy="509267"/>
            </a:xfrm>
            <a:prstGeom prst="roundRect">
              <a:avLst/>
            </a:prstGeom>
            <a:ln>
              <a:solidFill>
                <a:schemeClr val="bg1"/>
              </a:solidFill>
            </a:ln>
          </p:spPr>
          <p:style>
            <a:lnRef idx="1">
              <a:schemeClr val="dk1"/>
            </a:lnRef>
            <a:fillRef idx="2">
              <a:schemeClr val="dk1"/>
            </a:fillRef>
            <a:effectRef idx="1">
              <a:schemeClr val="dk1"/>
            </a:effectRef>
            <a:fontRef idx="minor">
              <a:schemeClr val="dk1"/>
            </a:fontRef>
          </p:style>
          <p:txBody>
            <a:bodyPr lIns="0" rIns="0" rtlCol="0" anchor="ctr"/>
            <a:lstStyle/>
            <a:p>
              <a:pPr algn="ctr"/>
              <a:r>
                <a:rPr lang="en-GB" sz="900" dirty="0">
                  <a:solidFill>
                    <a:schemeClr val="tx1"/>
                  </a:solidFill>
                  <a:latin typeface="Calibri" panose="020F0502020204030204"/>
                  <a:ea typeface="+mn-ea"/>
                  <a:cs typeface="+mn-cs"/>
                </a:rPr>
                <a:t>object-orientation</a:t>
              </a:r>
            </a:p>
          </p:txBody>
        </p:sp>
        <p:sp>
          <p:nvSpPr>
            <p:cNvPr id="5" name="Rectangle 4">
              <a:extLst>
                <a:ext uri="{FF2B5EF4-FFF2-40B4-BE49-F238E27FC236}">
                  <a16:creationId xmlns:a16="http://schemas.microsoft.com/office/drawing/2014/main" id="{AF2EEB77-EFAA-EE58-A775-8C8E78313881}"/>
                </a:ext>
              </a:extLst>
            </p:cNvPr>
            <p:cNvSpPr/>
            <p:nvPr/>
          </p:nvSpPr>
          <p:spPr>
            <a:xfrm>
              <a:off x="4476781" y="2563539"/>
              <a:ext cx="1092690" cy="3006919"/>
            </a:xfrm>
            <a:prstGeom prst="rect">
              <a:avLst/>
            </a:prstGeom>
            <a:solidFill>
              <a:schemeClr val="accent1">
                <a:alpha val="3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C14808C6-8BC5-9C45-3AB8-335955C8EF74}"/>
              </a:ext>
            </a:extLst>
          </p:cNvPr>
          <p:cNvGrpSpPr/>
          <p:nvPr/>
        </p:nvGrpSpPr>
        <p:grpSpPr>
          <a:xfrm>
            <a:off x="6032290" y="2079432"/>
            <a:ext cx="2212750" cy="3006919"/>
            <a:chOff x="5584818" y="2563539"/>
            <a:chExt cx="2212750" cy="3006919"/>
          </a:xfrm>
        </p:grpSpPr>
        <p:sp>
          <p:nvSpPr>
            <p:cNvPr id="91" name="Arrow: Right 90">
              <a:extLst>
                <a:ext uri="{FF2B5EF4-FFF2-40B4-BE49-F238E27FC236}">
                  <a16:creationId xmlns:a16="http://schemas.microsoft.com/office/drawing/2014/main" id="{F13E84E3-E1B9-6CF6-0E9F-ACB45AD81DCF}"/>
                </a:ext>
              </a:extLst>
            </p:cNvPr>
            <p:cNvSpPr/>
            <p:nvPr/>
          </p:nvSpPr>
          <p:spPr>
            <a:xfrm rot="5400000">
              <a:off x="6902769" y="3366370"/>
              <a:ext cx="708679" cy="186932"/>
            </a:xfrm>
            <a:prstGeom prst="rightArrow">
              <a:avLst>
                <a:gd name="adj1" fmla="val 48615"/>
                <a:gd name="adj2" fmla="val 81106"/>
              </a:avLst>
            </a:prstGeom>
            <a:solidFill>
              <a:sysClr val="window" lastClr="FFFFFF"/>
            </a:solid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95" name="TextBox 94">
              <a:extLst>
                <a:ext uri="{FF2B5EF4-FFF2-40B4-BE49-F238E27FC236}">
                  <a16:creationId xmlns:a16="http://schemas.microsoft.com/office/drawing/2014/main" id="{46D9A6AE-193E-A6A6-CC11-788DB0BA502B}"/>
                </a:ext>
              </a:extLst>
            </p:cNvPr>
            <p:cNvSpPr txBox="1"/>
            <p:nvPr/>
          </p:nvSpPr>
          <p:spPr>
            <a:xfrm>
              <a:off x="6749629" y="4988740"/>
              <a:ext cx="1014957" cy="523220"/>
            </a:xfrm>
            <a:prstGeom prst="rect">
              <a:avLst/>
            </a:prstGeom>
            <a:noFill/>
          </p:spPr>
          <p:txBody>
            <a:bodyPr wrap="none" rtlCol="0">
              <a:spAutoFit/>
            </a:bodyPr>
            <a:lstStyle/>
            <a:p>
              <a:pPr algn="ctr" fontAlgn="auto">
                <a:spcBef>
                  <a:spcPts val="0"/>
                </a:spcBef>
                <a:spcAft>
                  <a:spcPts val="0"/>
                </a:spcAft>
              </a:pPr>
              <a:r>
                <a:rPr lang="en-GB" sz="1400" dirty="0">
                  <a:solidFill>
                    <a:prstClr val="black"/>
                  </a:solidFill>
                  <a:latin typeface="Calibri" panose="020F0502020204030204"/>
                </a:rPr>
                <a:t>Ontological</a:t>
              </a:r>
            </a:p>
            <a:p>
              <a:pPr algn="ctr" fontAlgn="auto">
                <a:spcBef>
                  <a:spcPts val="0"/>
                </a:spcBef>
                <a:spcAft>
                  <a:spcPts val="0"/>
                </a:spcAft>
              </a:pPr>
              <a:r>
                <a:rPr lang="en-GB" sz="1400" dirty="0">
                  <a:solidFill>
                    <a:prstClr val="black"/>
                  </a:solidFill>
                  <a:latin typeface="Calibri" panose="020F0502020204030204"/>
                </a:rPr>
                <a:t>repository</a:t>
              </a:r>
            </a:p>
          </p:txBody>
        </p:sp>
        <p:grpSp>
          <p:nvGrpSpPr>
            <p:cNvPr id="13" name="Group 12">
              <a:extLst>
                <a:ext uri="{FF2B5EF4-FFF2-40B4-BE49-F238E27FC236}">
                  <a16:creationId xmlns:a16="http://schemas.microsoft.com/office/drawing/2014/main" id="{06048817-578F-7D99-C4DD-CF5EE36B56F5}"/>
                </a:ext>
              </a:extLst>
            </p:cNvPr>
            <p:cNvGrpSpPr/>
            <p:nvPr/>
          </p:nvGrpSpPr>
          <p:grpSpPr>
            <a:xfrm>
              <a:off x="6716648" y="3875766"/>
              <a:ext cx="1080920" cy="1072475"/>
              <a:chOff x="9219893" y="3690665"/>
              <a:chExt cx="1080920" cy="1072475"/>
            </a:xfrm>
          </p:grpSpPr>
          <p:pic>
            <p:nvPicPr>
              <p:cNvPr id="12" name="Picture 11" descr="Image result for network">
                <a:extLst>
                  <a:ext uri="{FF2B5EF4-FFF2-40B4-BE49-F238E27FC236}">
                    <a16:creationId xmlns:a16="http://schemas.microsoft.com/office/drawing/2014/main" id="{8764B7F1-7686-8800-75FB-59092783AA8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007" t="49700" r="54775" b="15304"/>
              <a:stretch/>
            </p:blipFill>
            <p:spPr bwMode="auto">
              <a:xfrm>
                <a:off x="9219893" y="3690665"/>
                <a:ext cx="1080920" cy="1072475"/>
              </a:xfrm>
              <a:custGeom>
                <a:avLst/>
                <a:gdLst>
                  <a:gd name="connsiteX0" fmla="*/ 540460 w 1080920"/>
                  <a:gd name="connsiteY0" fmla="*/ 0 h 1072475"/>
                  <a:gd name="connsiteX1" fmla="*/ 1080920 w 1080920"/>
                  <a:gd name="connsiteY1" fmla="*/ 536237 h 1072475"/>
                  <a:gd name="connsiteX2" fmla="*/ 540460 w 1080920"/>
                  <a:gd name="connsiteY2" fmla="*/ 1072475 h 1072475"/>
                  <a:gd name="connsiteX3" fmla="*/ 0 w 1080920"/>
                  <a:gd name="connsiteY3" fmla="*/ 536237 h 1072475"/>
                  <a:gd name="connsiteX4" fmla="*/ 540460 w 1080920"/>
                  <a:gd name="connsiteY4" fmla="*/ 0 h 1072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920" h="1072475">
                    <a:moveTo>
                      <a:pt x="540460" y="0"/>
                    </a:moveTo>
                    <a:cubicBezTo>
                      <a:pt x="838948" y="0"/>
                      <a:pt x="1080920" y="240082"/>
                      <a:pt x="1080920" y="536237"/>
                    </a:cubicBezTo>
                    <a:cubicBezTo>
                      <a:pt x="1080920" y="832393"/>
                      <a:pt x="838948" y="1072475"/>
                      <a:pt x="540460" y="1072475"/>
                    </a:cubicBezTo>
                    <a:cubicBezTo>
                      <a:pt x="241972" y="1072475"/>
                      <a:pt x="0" y="832393"/>
                      <a:pt x="0" y="536237"/>
                    </a:cubicBezTo>
                    <a:cubicBezTo>
                      <a:pt x="0" y="240082"/>
                      <a:pt x="241972" y="0"/>
                      <a:pt x="540460" y="0"/>
                    </a:cubicBezTo>
                    <a:close/>
                  </a:path>
                </a:pathLst>
              </a:custGeom>
              <a:noFill/>
              <a:extLst>
                <a:ext uri="{909E8E84-426E-40DD-AFC4-6F175D3DCCD1}">
                  <a14:hiddenFill xmlns:a14="http://schemas.microsoft.com/office/drawing/2010/main">
                    <a:solidFill>
                      <a:srgbClr val="FFFFFF"/>
                    </a:solidFill>
                  </a14:hiddenFill>
                </a:ext>
              </a:extLst>
            </p:spPr>
          </p:pic>
          <p:sp>
            <p:nvSpPr>
              <p:cNvPr id="69" name="Oval 68">
                <a:extLst>
                  <a:ext uri="{FF2B5EF4-FFF2-40B4-BE49-F238E27FC236}">
                    <a16:creationId xmlns:a16="http://schemas.microsoft.com/office/drawing/2014/main" id="{B93AAE9D-8AB8-C8E9-2F78-F4CB91E6E212}"/>
                  </a:ext>
                </a:extLst>
              </p:cNvPr>
              <p:cNvSpPr/>
              <p:nvPr/>
            </p:nvSpPr>
            <p:spPr>
              <a:xfrm>
                <a:off x="9219894" y="3690665"/>
                <a:ext cx="1080919" cy="1072474"/>
              </a:xfrm>
              <a:prstGeom prst="ellipse">
                <a:avLst/>
              </a:prstGeom>
              <a:gradFill flip="none" rotWithShape="1">
                <a:gsLst>
                  <a:gs pos="0">
                    <a:sysClr val="window" lastClr="FFFFFF">
                      <a:alpha val="0"/>
                    </a:sysClr>
                  </a:gs>
                  <a:gs pos="59000">
                    <a:sysClr val="window" lastClr="FFFFFF">
                      <a:alpha val="42000"/>
                    </a:sysClr>
                  </a:gs>
                  <a:gs pos="100000">
                    <a:sysClr val="window" lastClr="FFFFFF">
                      <a:shade val="100000"/>
                      <a:satMod val="115000"/>
                    </a:sys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6" name="Rectangle: Rounded Corners 15">
              <a:extLst>
                <a:ext uri="{FF2B5EF4-FFF2-40B4-BE49-F238E27FC236}">
                  <a16:creationId xmlns:a16="http://schemas.microsoft.com/office/drawing/2014/main" id="{F80CD06F-7AAE-D687-DA75-670B06F928C0}"/>
                </a:ext>
              </a:extLst>
            </p:cNvPr>
            <p:cNvSpPr/>
            <p:nvPr/>
          </p:nvSpPr>
          <p:spPr>
            <a:xfrm>
              <a:off x="6723721" y="2600116"/>
              <a:ext cx="1066775" cy="509267"/>
            </a:xfrm>
            <a:prstGeom prst="roundRect">
              <a:avLst/>
            </a:prstGeom>
            <a:ln>
              <a:solidFill>
                <a:schemeClr val="bg1"/>
              </a:solidFill>
            </a:ln>
          </p:spPr>
          <p:style>
            <a:lnRef idx="1">
              <a:schemeClr val="dk1"/>
            </a:lnRef>
            <a:fillRef idx="2">
              <a:schemeClr val="dk1"/>
            </a:fillRef>
            <a:effectRef idx="1">
              <a:schemeClr val="dk1"/>
            </a:effectRef>
            <a:fontRef idx="minor">
              <a:schemeClr val="dk1"/>
            </a:fontRef>
          </p:style>
          <p:txBody>
            <a:bodyPr lIns="0" rIns="0" rtlCol="0" anchor="ctr"/>
            <a:lstStyle/>
            <a:p>
              <a:pPr algn="ctr"/>
              <a:r>
                <a:rPr lang="en-GB" sz="900" dirty="0">
                  <a:solidFill>
                    <a:schemeClr val="tx1"/>
                  </a:solidFill>
                  <a:latin typeface="Calibri" panose="020F0502020204030204"/>
                  <a:ea typeface="+mn-ea"/>
                  <a:cs typeface="+mn-cs"/>
                </a:rPr>
                <a:t>ontologisation </a:t>
              </a:r>
              <a:br>
                <a:rPr lang="en-GB" sz="900" dirty="0">
                  <a:solidFill>
                    <a:schemeClr val="tx1"/>
                  </a:solidFill>
                  <a:latin typeface="Calibri" panose="020F0502020204030204"/>
                  <a:ea typeface="+mn-ea"/>
                  <a:cs typeface="+mn-cs"/>
                </a:rPr>
              </a:br>
              <a:r>
                <a:rPr lang="en-GB" sz="900" dirty="0">
                  <a:solidFill>
                    <a:schemeClr val="tx1"/>
                  </a:solidFill>
                  <a:latin typeface="Calibri" panose="020F0502020204030204"/>
                  <a:ea typeface="+mn-ea"/>
                  <a:cs typeface="+mn-cs"/>
                </a:rPr>
                <a:t>(or ontologification)</a:t>
              </a:r>
            </a:p>
          </p:txBody>
        </p:sp>
        <p:sp>
          <p:nvSpPr>
            <p:cNvPr id="18" name="Rectangle 17">
              <a:extLst>
                <a:ext uri="{FF2B5EF4-FFF2-40B4-BE49-F238E27FC236}">
                  <a16:creationId xmlns:a16="http://schemas.microsoft.com/office/drawing/2014/main" id="{23DF8634-1C80-AB93-6F89-5CA3ABF25EB0}"/>
                </a:ext>
              </a:extLst>
            </p:cNvPr>
            <p:cNvSpPr/>
            <p:nvPr/>
          </p:nvSpPr>
          <p:spPr>
            <a:xfrm>
              <a:off x="5584818" y="2563539"/>
              <a:ext cx="1092690" cy="3006919"/>
            </a:xfrm>
            <a:prstGeom prst="rect">
              <a:avLst/>
            </a:prstGeom>
            <a:solidFill>
              <a:schemeClr val="accent1">
                <a:alpha val="3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 name="Rectangle 3">
            <a:extLst>
              <a:ext uri="{FF2B5EF4-FFF2-40B4-BE49-F238E27FC236}">
                <a16:creationId xmlns:a16="http://schemas.microsoft.com/office/drawing/2014/main" id="{A77D15BB-E058-8B3C-EBC7-BAAC441158BD}"/>
              </a:ext>
            </a:extLst>
          </p:cNvPr>
          <p:cNvSpPr/>
          <p:nvPr/>
        </p:nvSpPr>
        <p:spPr>
          <a:xfrm>
            <a:off x="1" y="1"/>
            <a:ext cx="12192000" cy="6858000"/>
          </a:xfrm>
          <a:prstGeom prst="rect">
            <a:avLst/>
          </a:prstGeom>
          <a:solidFill>
            <a:schemeClr val="accent6">
              <a:lumMod val="20000"/>
              <a:lumOff val="8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a:extLst>
              <a:ext uri="{FF2B5EF4-FFF2-40B4-BE49-F238E27FC236}">
                <a16:creationId xmlns:a16="http://schemas.microsoft.com/office/drawing/2014/main" id="{4963273F-B80E-101A-FD2B-7BC3A0F746E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7328" y="6042737"/>
            <a:ext cx="1080120" cy="815263"/>
          </a:xfrm>
          <a:prstGeom prst="rect">
            <a:avLst/>
          </a:prstGeom>
        </p:spPr>
      </p:pic>
    </p:spTree>
    <p:extLst>
      <p:ext uri="{BB962C8B-B14F-4D97-AF65-F5344CB8AC3E}">
        <p14:creationId xmlns:p14="http://schemas.microsoft.com/office/powerpoint/2010/main" val="332205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81C34A-E95D-FF6A-5BE7-4B5316F9A7AB}"/>
              </a:ext>
            </a:extLst>
          </p:cNvPr>
          <p:cNvSpPr>
            <a:spLocks noGrp="1"/>
          </p:cNvSpPr>
          <p:nvPr>
            <p:ph type="ctrTitle"/>
          </p:nvPr>
        </p:nvSpPr>
        <p:spPr/>
        <p:txBody>
          <a:bodyPr/>
          <a:lstStyle/>
          <a:p>
            <a:r>
              <a:rPr lang="en-GB" dirty="0"/>
              <a:t>Design space</a:t>
            </a:r>
          </a:p>
        </p:txBody>
      </p:sp>
      <p:sp>
        <p:nvSpPr>
          <p:cNvPr id="5" name="Subtitle 4">
            <a:extLst>
              <a:ext uri="{FF2B5EF4-FFF2-40B4-BE49-F238E27FC236}">
                <a16:creationId xmlns:a16="http://schemas.microsoft.com/office/drawing/2014/main" id="{1CAFAE3E-72A0-53D0-74C5-9EEFC53DA968}"/>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577796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4D74FC-0BB1-1A41-780E-14B99632A1E4}"/>
              </a:ext>
            </a:extLst>
          </p:cNvPr>
          <p:cNvSpPr>
            <a:spLocks noGrp="1"/>
          </p:cNvSpPr>
          <p:nvPr>
            <p:ph type="ctrTitle"/>
          </p:nvPr>
        </p:nvSpPr>
        <p:spPr/>
        <p:txBody>
          <a:bodyPr/>
          <a:lstStyle/>
          <a:p>
            <a:r>
              <a:rPr lang="en-GB" dirty="0"/>
              <a:t>BORO Genealogy</a:t>
            </a:r>
          </a:p>
        </p:txBody>
      </p:sp>
      <p:sp>
        <p:nvSpPr>
          <p:cNvPr id="2" name="Subtitle 1">
            <a:extLst>
              <a:ext uri="{FF2B5EF4-FFF2-40B4-BE49-F238E27FC236}">
                <a16:creationId xmlns:a16="http://schemas.microsoft.com/office/drawing/2014/main" id="{FDCF094A-6CF6-8988-3DC2-1ED6B2C8E56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3098872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FA65-131C-7257-CDD8-350EE44805BA}"/>
              </a:ext>
            </a:extLst>
          </p:cNvPr>
          <p:cNvSpPr>
            <a:spLocks noGrp="1"/>
          </p:cNvSpPr>
          <p:nvPr>
            <p:ph type="title"/>
          </p:nvPr>
        </p:nvSpPr>
        <p:spPr/>
        <p:txBody>
          <a:bodyPr/>
          <a:lstStyle/>
          <a:p>
            <a:r>
              <a:rPr lang="en-GB" dirty="0"/>
              <a:t>Levels of generality</a:t>
            </a:r>
          </a:p>
        </p:txBody>
      </p:sp>
      <p:sp>
        <p:nvSpPr>
          <p:cNvPr id="4" name="Content Placeholder 3">
            <a:extLst>
              <a:ext uri="{FF2B5EF4-FFF2-40B4-BE49-F238E27FC236}">
                <a16:creationId xmlns:a16="http://schemas.microsoft.com/office/drawing/2014/main" id="{99D35CA2-24ED-6B11-5DC7-6E18855FB031}"/>
              </a:ext>
            </a:extLst>
          </p:cNvPr>
          <p:cNvSpPr>
            <a:spLocks noGrp="1"/>
          </p:cNvSpPr>
          <p:nvPr>
            <p:ph sz="quarter" idx="13"/>
          </p:nvPr>
        </p:nvSpPr>
        <p:spPr/>
        <p:txBody>
          <a:bodyPr>
            <a:normAutofit lnSpcReduction="10000"/>
          </a:bodyPr>
          <a:lstStyle/>
          <a:p>
            <a:r>
              <a:rPr lang="en-GB"/>
              <a:t>One can broadly divide information into levels of generality.</a:t>
            </a:r>
          </a:p>
          <a:p>
            <a:r>
              <a:rPr lang="en-GB"/>
              <a:t>From a syntactic ‘data’ perspective, these are the natural levels:</a:t>
            </a:r>
          </a:p>
          <a:p>
            <a:pPr lvl="1"/>
            <a:r>
              <a:rPr lang="en-GB"/>
              <a:t>metadata, </a:t>
            </a:r>
          </a:p>
          <a:p>
            <a:pPr lvl="1"/>
            <a:r>
              <a:rPr lang="en-GB"/>
              <a:t>schema and </a:t>
            </a:r>
          </a:p>
          <a:p>
            <a:pPr lvl="1"/>
            <a:r>
              <a:rPr lang="en-GB"/>
              <a:t>data. </a:t>
            </a:r>
          </a:p>
          <a:p>
            <a:r>
              <a:rPr lang="en-GB"/>
              <a:t>For our purposes here, these are a good enough rough proxy for the semantic levels to make the substitution fair for our broad classification</a:t>
            </a:r>
          </a:p>
          <a:p>
            <a:pPr lvl="1"/>
            <a:r>
              <a:rPr lang="en-GB"/>
              <a:t>top, the most general - categories, </a:t>
            </a:r>
          </a:p>
          <a:p>
            <a:pPr lvl="1"/>
            <a:r>
              <a:rPr lang="en-GB"/>
              <a:t>middle – universals/types and </a:t>
            </a:r>
          </a:p>
          <a:p>
            <a:pPr lvl="1"/>
            <a:r>
              <a:rPr lang="en-GB"/>
              <a:t>bottom level - the most specific – typically particulars. </a:t>
            </a:r>
          </a:p>
          <a:p>
            <a:r>
              <a:rPr lang="en-GB"/>
              <a:t>We need the syntactic perspective we often start with ‘raw’ structured information where this is simple to identify.</a:t>
            </a:r>
          </a:p>
        </p:txBody>
      </p:sp>
      <p:sp>
        <p:nvSpPr>
          <p:cNvPr id="3" name="Slide Number Placeholder 2">
            <a:extLst>
              <a:ext uri="{FF2B5EF4-FFF2-40B4-BE49-F238E27FC236}">
                <a16:creationId xmlns:a16="http://schemas.microsoft.com/office/drawing/2014/main" id="{DE9B25D2-00E0-B024-562F-47C169B3B1D1}"/>
              </a:ext>
            </a:extLst>
          </p:cNvPr>
          <p:cNvSpPr>
            <a:spLocks noGrp="1"/>
          </p:cNvSpPr>
          <p:nvPr>
            <p:ph type="sldNum" sz="quarter" idx="4294967295"/>
          </p:nvPr>
        </p:nvSpPr>
        <p:spPr>
          <a:xfrm>
            <a:off x="10992545" y="6529214"/>
            <a:ext cx="1171972" cy="284162"/>
          </a:xfrm>
          <a:prstGeom prst="rect">
            <a:avLst/>
          </a:prstGeom>
        </p:spPr>
        <p:txBody>
          <a:bodyPr/>
          <a:lstStyle/>
          <a:p>
            <a:pPr>
              <a:defRPr/>
            </a:pPr>
            <a:fld id="{5BB4BE56-62DA-4504-B58B-A51906D16A6E}" type="slidenum">
              <a:rPr lang="en-GB" smtClean="0"/>
              <a:pPr>
                <a:defRPr/>
              </a:pPr>
              <a:t>80</a:t>
            </a:fld>
            <a:endParaRPr lang="en-GB"/>
          </a:p>
        </p:txBody>
      </p:sp>
    </p:spTree>
    <p:extLst>
      <p:ext uri="{BB962C8B-B14F-4D97-AF65-F5344CB8AC3E}">
        <p14:creationId xmlns:p14="http://schemas.microsoft.com/office/powerpoint/2010/main" val="958539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07F41-BCA7-69CE-21B6-40F813512195}"/>
              </a:ext>
            </a:extLst>
          </p:cNvPr>
          <p:cNvSpPr>
            <a:spLocks noGrp="1"/>
          </p:cNvSpPr>
          <p:nvPr>
            <p:ph type="title"/>
          </p:nvPr>
        </p:nvSpPr>
        <p:spPr/>
        <p:txBody>
          <a:bodyPr/>
          <a:lstStyle/>
          <a:p>
            <a:r>
              <a:rPr lang="en-GB" dirty="0"/>
              <a:t>Design Space – in two dimensions</a:t>
            </a:r>
          </a:p>
        </p:txBody>
      </p:sp>
      <p:sp>
        <p:nvSpPr>
          <p:cNvPr id="3" name="Slide Number Placeholder 2">
            <a:extLst>
              <a:ext uri="{FF2B5EF4-FFF2-40B4-BE49-F238E27FC236}">
                <a16:creationId xmlns:a16="http://schemas.microsoft.com/office/drawing/2014/main" id="{9024EAE8-660A-752C-6BC7-51CD366F2E3E}"/>
              </a:ext>
            </a:extLst>
          </p:cNvPr>
          <p:cNvSpPr>
            <a:spLocks noGrp="1"/>
          </p:cNvSpPr>
          <p:nvPr>
            <p:ph type="sldNum" sz="quarter" idx="4294967295"/>
          </p:nvPr>
        </p:nvSpPr>
        <p:spPr>
          <a:xfrm>
            <a:off x="10992545" y="6529214"/>
            <a:ext cx="1171972" cy="284162"/>
          </a:xfrm>
          <a:prstGeom prst="rect">
            <a:avLst/>
          </a:prstGeom>
        </p:spPr>
        <p:txBody>
          <a:bodyPr/>
          <a:lstStyle/>
          <a:p>
            <a:pPr>
              <a:defRPr/>
            </a:pPr>
            <a:fld id="{5BB4BE56-62DA-4504-B58B-A51906D16A6E}" type="slidenum">
              <a:rPr lang="en-GB" smtClean="0"/>
              <a:pPr>
                <a:defRPr/>
              </a:pPr>
              <a:t>81</a:t>
            </a:fld>
            <a:endParaRPr lang="en-GB"/>
          </a:p>
        </p:txBody>
      </p:sp>
      <p:graphicFrame>
        <p:nvGraphicFramePr>
          <p:cNvPr id="4" name="Table 3">
            <a:extLst>
              <a:ext uri="{FF2B5EF4-FFF2-40B4-BE49-F238E27FC236}">
                <a16:creationId xmlns:a16="http://schemas.microsoft.com/office/drawing/2014/main" id="{C009D769-4B61-BAFD-4956-5CD6B160C5BA}"/>
              </a:ext>
            </a:extLst>
          </p:cNvPr>
          <p:cNvGraphicFramePr>
            <a:graphicFrameLocks noGrp="1"/>
          </p:cNvGraphicFramePr>
          <p:nvPr>
            <p:extLst>
              <p:ext uri="{D42A27DB-BD31-4B8C-83A1-F6EECF244321}">
                <p14:modId xmlns:p14="http://schemas.microsoft.com/office/powerpoint/2010/main" val="1070906904"/>
              </p:ext>
            </p:extLst>
          </p:nvPr>
        </p:nvGraphicFramePr>
        <p:xfrm>
          <a:off x="1615038" y="1814250"/>
          <a:ext cx="6232769" cy="3661548"/>
        </p:xfrm>
        <a:graphic>
          <a:graphicData uri="http://schemas.openxmlformats.org/drawingml/2006/table">
            <a:tbl>
              <a:tblPr bandRow="1"/>
              <a:tblGrid>
                <a:gridCol w="394109">
                  <a:extLst>
                    <a:ext uri="{9D8B030D-6E8A-4147-A177-3AD203B41FA5}">
                      <a16:colId xmlns:a16="http://schemas.microsoft.com/office/drawing/2014/main" val="1435594844"/>
                    </a:ext>
                  </a:extLst>
                </a:gridCol>
                <a:gridCol w="1167732">
                  <a:extLst>
                    <a:ext uri="{9D8B030D-6E8A-4147-A177-3AD203B41FA5}">
                      <a16:colId xmlns:a16="http://schemas.microsoft.com/office/drawing/2014/main" val="2544183819"/>
                    </a:ext>
                  </a:extLst>
                </a:gridCol>
                <a:gridCol w="1167732">
                  <a:extLst>
                    <a:ext uri="{9D8B030D-6E8A-4147-A177-3AD203B41FA5}">
                      <a16:colId xmlns:a16="http://schemas.microsoft.com/office/drawing/2014/main" val="4102640784"/>
                    </a:ext>
                  </a:extLst>
                </a:gridCol>
                <a:gridCol w="1167732">
                  <a:extLst>
                    <a:ext uri="{9D8B030D-6E8A-4147-A177-3AD203B41FA5}">
                      <a16:colId xmlns:a16="http://schemas.microsoft.com/office/drawing/2014/main" val="2557669104"/>
                    </a:ext>
                  </a:extLst>
                </a:gridCol>
                <a:gridCol w="1167732">
                  <a:extLst>
                    <a:ext uri="{9D8B030D-6E8A-4147-A177-3AD203B41FA5}">
                      <a16:colId xmlns:a16="http://schemas.microsoft.com/office/drawing/2014/main" val="249713507"/>
                    </a:ext>
                  </a:extLst>
                </a:gridCol>
                <a:gridCol w="1167732">
                  <a:extLst>
                    <a:ext uri="{9D8B030D-6E8A-4147-A177-3AD203B41FA5}">
                      <a16:colId xmlns:a16="http://schemas.microsoft.com/office/drawing/2014/main" val="1028062235"/>
                    </a:ext>
                  </a:extLst>
                </a:gridCol>
              </a:tblGrid>
              <a:tr h="1087316">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pPr algn="ctr"/>
                      <a:r>
                        <a:rPr kumimoji="0" lang="en-GB" sz="1400" b="0" i="0" u="none" strike="noStrike" kern="1200" cap="none" spc="0" normalizeH="0" baseline="0" noProof="0">
                          <a:ln>
                            <a:noFill/>
                          </a:ln>
                          <a:solidFill>
                            <a:srgbClr val="506180"/>
                          </a:solidFill>
                          <a:effectLst/>
                          <a:uLnTx/>
                          <a:uFillTx/>
                          <a:latin typeface="+mn-lt"/>
                          <a:ea typeface="+mn-ea"/>
                          <a:cs typeface="+mn-cs"/>
                        </a:rPr>
                        <a:t>metadata</a:t>
                      </a:r>
                      <a:endParaRPr lang="en-GB" sz="1400">
                        <a:solidFill>
                          <a:srgbClr val="506180"/>
                        </a:solidFill>
                      </a:endParaRPr>
                    </a:p>
                  </a:txBody>
                  <a:tcPr vert="vert270"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endParaRPr lang="en-GB"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endParaRPr lang="en-GB"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endParaRPr lang="en-GB"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endParaRPr lang="en-GB"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endParaRPr lang="en-GB"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6559129"/>
                  </a:ext>
                </a:extLst>
              </a:tr>
              <a:tr h="1087316">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pPr algn="ctr"/>
                      <a:r>
                        <a:rPr kumimoji="0" lang="en-GB" sz="1400" b="0" i="0" u="none" strike="noStrike" kern="1200" cap="none" spc="0" normalizeH="0" baseline="0" noProof="0">
                          <a:ln>
                            <a:noFill/>
                          </a:ln>
                          <a:solidFill>
                            <a:srgbClr val="506180"/>
                          </a:solidFill>
                          <a:effectLst/>
                          <a:uLnTx/>
                          <a:uFillTx/>
                          <a:latin typeface="+mn-lt"/>
                          <a:ea typeface="+mn-ea"/>
                          <a:cs typeface="+mn-cs"/>
                        </a:rPr>
                        <a:t>schema</a:t>
                      </a:r>
                      <a:endParaRPr lang="en-GB" sz="1400">
                        <a:solidFill>
                          <a:srgbClr val="506180"/>
                        </a:solidFill>
                      </a:endParaRPr>
                    </a:p>
                  </a:txBody>
                  <a:tcPr vert="vert270"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endParaRPr lang="en-GB"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endParaRPr lang="en-GB"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endParaRPr lang="en-GB"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endParaRPr lang="en-GB"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endParaRPr lang="en-GB"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214695153"/>
                  </a:ext>
                </a:extLst>
              </a:tr>
              <a:tr h="1087316">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pPr algn="ctr"/>
                      <a:r>
                        <a:rPr kumimoji="0" lang="en-GB" sz="1400" b="0" i="0" u="none" strike="noStrike" kern="1200" cap="none" spc="0" normalizeH="0" baseline="0" noProof="0" dirty="0">
                          <a:ln>
                            <a:noFill/>
                          </a:ln>
                          <a:solidFill>
                            <a:srgbClr val="506180"/>
                          </a:solidFill>
                          <a:effectLst/>
                          <a:uLnTx/>
                          <a:uFillTx/>
                          <a:latin typeface="+mn-lt"/>
                          <a:ea typeface="+mn-ea"/>
                          <a:cs typeface="+mn-cs"/>
                        </a:rPr>
                        <a:t>data</a:t>
                      </a:r>
                      <a:endParaRPr lang="en-GB" sz="1400" dirty="0">
                        <a:solidFill>
                          <a:srgbClr val="506180"/>
                        </a:solidFill>
                      </a:endParaRPr>
                    </a:p>
                  </a:txBody>
                  <a:tcPr vert="vert270"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endParaRPr lang="en-GB"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endParaRPr lang="en-GB"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endParaRPr lang="en-GB"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endParaRPr lang="en-GB"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endParaRPr lang="en-GB"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325830539"/>
                  </a:ext>
                </a:extLst>
              </a:tr>
              <a:tr h="399600">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pPr algn="ctr"/>
                      <a:endParaRPr lang="en-GB" sz="1400">
                        <a:solidFill>
                          <a:srgbClr val="506180"/>
                        </a:solidFill>
                      </a:endParaRPr>
                    </a:p>
                  </a:txBody>
                  <a:tcPr vert="vert270"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pPr algn="ctr"/>
                      <a:r>
                        <a:rPr kumimoji="0" lang="en-GB" sz="1400" b="0" i="0" u="none" strike="noStrike" kern="1200" cap="none" spc="0" normalizeH="0" baseline="0" noProof="0">
                          <a:ln>
                            <a:noFill/>
                          </a:ln>
                          <a:solidFill>
                            <a:schemeClr val="accent2">
                              <a:lumMod val="50000"/>
                            </a:schemeClr>
                          </a:solidFill>
                          <a:effectLst/>
                          <a:uLnTx/>
                          <a:uFillTx/>
                          <a:latin typeface="+mn-lt"/>
                          <a:ea typeface="+mn-ea"/>
                          <a:cs typeface="+mn-cs"/>
                        </a:rPr>
                        <a:t>brain</a:t>
                      </a:r>
                      <a:endParaRPr lang="en-GB" sz="1400">
                        <a:solidFill>
                          <a:schemeClr val="accent2">
                            <a:lumMod val="50000"/>
                          </a:schemeClr>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pPr algn="ctr"/>
                      <a:r>
                        <a:rPr kumimoji="0" lang="en-GB" sz="1400" b="0" i="0" u="none" strike="noStrike" kern="1200" cap="none" spc="0" normalizeH="0" baseline="0" noProof="0">
                          <a:ln>
                            <a:noFill/>
                          </a:ln>
                          <a:solidFill>
                            <a:schemeClr val="accent2">
                              <a:lumMod val="50000"/>
                            </a:schemeClr>
                          </a:solidFill>
                          <a:effectLst/>
                          <a:uLnTx/>
                          <a:uFillTx/>
                          <a:latin typeface="+mn-lt"/>
                          <a:ea typeface="+mn-ea"/>
                          <a:cs typeface="+mn-cs"/>
                        </a:rPr>
                        <a:t>speech</a:t>
                      </a:r>
                      <a:endParaRPr lang="en-GB" sz="1400">
                        <a:solidFill>
                          <a:schemeClr val="accent2">
                            <a:lumMod val="50000"/>
                          </a:schemeClr>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pPr algn="ctr"/>
                      <a:r>
                        <a:rPr kumimoji="0" lang="en-GB" sz="1400" b="0" i="0" u="none" strike="noStrike" kern="1200" cap="none" spc="0" normalizeH="0" baseline="0" noProof="0">
                          <a:ln>
                            <a:noFill/>
                          </a:ln>
                          <a:solidFill>
                            <a:schemeClr val="accent2">
                              <a:lumMod val="50000"/>
                            </a:schemeClr>
                          </a:solidFill>
                          <a:effectLst/>
                          <a:uLnTx/>
                          <a:uFillTx/>
                          <a:latin typeface="+mn-lt"/>
                          <a:ea typeface="+mn-ea"/>
                          <a:cs typeface="+mn-cs"/>
                        </a:rPr>
                        <a:t>writing</a:t>
                      </a:r>
                      <a:endParaRPr lang="en-GB" sz="1400">
                        <a:solidFill>
                          <a:schemeClr val="accent2">
                            <a:lumMod val="50000"/>
                          </a:schemeClr>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pPr algn="ctr"/>
                      <a:r>
                        <a:rPr kumimoji="0" lang="en-GB" sz="1400" b="0" i="0" u="none" strike="noStrike" kern="1200" cap="none" spc="0" normalizeH="0" baseline="0" noProof="0">
                          <a:ln>
                            <a:noFill/>
                          </a:ln>
                          <a:solidFill>
                            <a:schemeClr val="accent2">
                              <a:lumMod val="50000"/>
                            </a:schemeClr>
                          </a:solidFill>
                          <a:effectLst/>
                          <a:uLnTx/>
                          <a:uFillTx/>
                          <a:latin typeface="+mn-lt"/>
                          <a:ea typeface="+mn-ea"/>
                          <a:cs typeface="+mn-cs"/>
                        </a:rPr>
                        <a:t>printing</a:t>
                      </a:r>
                      <a:endParaRPr lang="en-GB" sz="1400">
                        <a:solidFill>
                          <a:schemeClr val="accent2">
                            <a:lumMod val="50000"/>
                          </a:schemeClr>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pPr algn="ctr"/>
                      <a:r>
                        <a:rPr kumimoji="0" lang="en-GB" sz="1400" b="0" i="0" u="none" strike="noStrike" kern="1200" cap="none" spc="0" normalizeH="0" baseline="0" noProof="0" dirty="0">
                          <a:ln>
                            <a:noFill/>
                          </a:ln>
                          <a:solidFill>
                            <a:schemeClr val="accent2">
                              <a:lumMod val="50000"/>
                            </a:schemeClr>
                          </a:solidFill>
                          <a:effectLst/>
                          <a:uLnTx/>
                          <a:uFillTx/>
                          <a:latin typeface="+mn-lt"/>
                          <a:ea typeface="+mn-ea"/>
                          <a:cs typeface="+mn-cs"/>
                        </a:rPr>
                        <a:t>computer</a:t>
                      </a:r>
                      <a:endParaRPr lang="en-GB" sz="1400" dirty="0">
                        <a:solidFill>
                          <a:schemeClr val="accent2">
                            <a:lumMod val="50000"/>
                          </a:schemeClr>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757457306"/>
                  </a:ext>
                </a:extLst>
              </a:tr>
            </a:tbl>
          </a:graphicData>
        </a:graphic>
      </p:graphicFrame>
      <p:sp>
        <p:nvSpPr>
          <p:cNvPr id="5" name="TextBox 4">
            <a:extLst>
              <a:ext uri="{FF2B5EF4-FFF2-40B4-BE49-F238E27FC236}">
                <a16:creationId xmlns:a16="http://schemas.microsoft.com/office/drawing/2014/main" id="{8D42EED9-5051-A94A-5CB7-1E47F2FCED66}"/>
              </a:ext>
            </a:extLst>
          </p:cNvPr>
          <p:cNvSpPr txBox="1"/>
          <p:nvPr/>
        </p:nvSpPr>
        <p:spPr>
          <a:xfrm>
            <a:off x="1120262" y="2421064"/>
            <a:ext cx="461665" cy="2056140"/>
          </a:xfrm>
          <a:prstGeom prst="rect">
            <a:avLst/>
          </a:prstGeom>
          <a:noFill/>
        </p:spPr>
        <p:txBody>
          <a:bodyPr vert="vert270" wrap="none" rtlCol="0">
            <a:spAutoFit/>
          </a:bodyPr>
          <a:lstStyle/>
          <a:p>
            <a:pPr fontAlgn="auto">
              <a:spcBef>
                <a:spcPts val="0"/>
              </a:spcBef>
              <a:spcAft>
                <a:spcPts val="0"/>
              </a:spcAft>
              <a:defRPr/>
            </a:pPr>
            <a:r>
              <a:rPr lang="en-GB" b="1">
                <a:solidFill>
                  <a:srgbClr val="506180"/>
                </a:solidFill>
                <a:latin typeface="Aptos" panose="02110004020202020204"/>
              </a:rPr>
              <a:t>levels of generality</a:t>
            </a:r>
          </a:p>
        </p:txBody>
      </p:sp>
      <p:sp>
        <p:nvSpPr>
          <p:cNvPr id="6" name="TextBox 5">
            <a:extLst>
              <a:ext uri="{FF2B5EF4-FFF2-40B4-BE49-F238E27FC236}">
                <a16:creationId xmlns:a16="http://schemas.microsoft.com/office/drawing/2014/main" id="{006CCD30-8486-DBBD-775B-71E5D7AC5D7D}"/>
              </a:ext>
            </a:extLst>
          </p:cNvPr>
          <p:cNvSpPr txBox="1"/>
          <p:nvPr/>
        </p:nvSpPr>
        <p:spPr>
          <a:xfrm>
            <a:off x="2534643" y="5534749"/>
            <a:ext cx="4715586" cy="369332"/>
          </a:xfrm>
          <a:prstGeom prst="rect">
            <a:avLst/>
          </a:prstGeom>
          <a:noFill/>
        </p:spPr>
        <p:txBody>
          <a:bodyPr wrap="none" rtlCol="0">
            <a:spAutoFit/>
          </a:bodyPr>
          <a:lstStyle/>
          <a:p>
            <a:pPr algn="ctr" fontAlgn="auto">
              <a:spcBef>
                <a:spcPts val="0"/>
              </a:spcBef>
              <a:spcAft>
                <a:spcPts val="0"/>
              </a:spcAft>
              <a:defRPr/>
            </a:pPr>
            <a:r>
              <a:rPr lang="en-GB" b="1">
                <a:solidFill>
                  <a:srgbClr val="E97132">
                    <a:lumMod val="50000"/>
                  </a:srgbClr>
                </a:solidFill>
                <a:latin typeface="Aptos" panose="02110004020202020204"/>
              </a:rPr>
              <a:t>early-stage process - levels of digitalization </a:t>
            </a:r>
          </a:p>
        </p:txBody>
      </p:sp>
      <p:sp>
        <p:nvSpPr>
          <p:cNvPr id="9" name="TextBox 8">
            <a:extLst>
              <a:ext uri="{FF2B5EF4-FFF2-40B4-BE49-F238E27FC236}">
                <a16:creationId xmlns:a16="http://schemas.microsoft.com/office/drawing/2014/main" id="{B1442188-93EB-ED90-C8CF-A82380F6A152}"/>
              </a:ext>
            </a:extLst>
          </p:cNvPr>
          <p:cNvSpPr txBox="1"/>
          <p:nvPr/>
        </p:nvSpPr>
        <p:spPr>
          <a:xfrm>
            <a:off x="1482794" y="1349881"/>
            <a:ext cx="4808240" cy="369332"/>
          </a:xfrm>
          <a:prstGeom prst="rect">
            <a:avLst/>
          </a:prstGeom>
          <a:noFill/>
        </p:spPr>
        <p:txBody>
          <a:bodyPr wrap="none" rtlCol="0">
            <a:spAutoFit/>
          </a:bodyPr>
          <a:lstStyle/>
          <a:p>
            <a:pPr algn="ctr" fontAlgn="auto">
              <a:spcBef>
                <a:spcPts val="0"/>
              </a:spcBef>
              <a:spcAft>
                <a:spcPts val="0"/>
              </a:spcAft>
              <a:defRPr/>
            </a:pPr>
            <a:r>
              <a:rPr lang="en-GB" b="1">
                <a:solidFill>
                  <a:prstClr val="black"/>
                </a:solidFill>
                <a:latin typeface="Aptos" panose="02110004020202020204"/>
              </a:rPr>
              <a:t>two-dimensional design space - exploitation</a:t>
            </a:r>
          </a:p>
        </p:txBody>
      </p:sp>
      <p:sp>
        <p:nvSpPr>
          <p:cNvPr id="7" name="Rectangle 6">
            <a:extLst>
              <a:ext uri="{FF2B5EF4-FFF2-40B4-BE49-F238E27FC236}">
                <a16:creationId xmlns:a16="http://schemas.microsoft.com/office/drawing/2014/main" id="{C026B709-883C-44E7-9320-2FB30D3C5772}"/>
              </a:ext>
            </a:extLst>
          </p:cNvPr>
          <p:cNvSpPr/>
          <p:nvPr/>
        </p:nvSpPr>
        <p:spPr>
          <a:xfrm>
            <a:off x="6662567" y="1844824"/>
            <a:ext cx="1185240" cy="3240360"/>
          </a:xfrm>
          <a:prstGeom prst="rect">
            <a:avLst/>
          </a:pr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Left 7">
            <a:extLst>
              <a:ext uri="{FF2B5EF4-FFF2-40B4-BE49-F238E27FC236}">
                <a16:creationId xmlns:a16="http://schemas.microsoft.com/office/drawing/2014/main" id="{AA0BABF1-35E4-A92F-6124-707B04C8DF2E}"/>
              </a:ext>
            </a:extLst>
          </p:cNvPr>
          <p:cNvSpPr/>
          <p:nvPr/>
        </p:nvSpPr>
        <p:spPr>
          <a:xfrm rot="20727565">
            <a:off x="7868134" y="1982349"/>
            <a:ext cx="97840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2DE83E56-9D15-3D88-B776-E70B35779C19}"/>
              </a:ext>
            </a:extLst>
          </p:cNvPr>
          <p:cNvSpPr txBox="1"/>
          <p:nvPr/>
        </p:nvSpPr>
        <p:spPr>
          <a:xfrm>
            <a:off x="8544272" y="2276872"/>
            <a:ext cx="3456384" cy="923330"/>
          </a:xfrm>
          <a:prstGeom prst="rect">
            <a:avLst/>
          </a:prstGeom>
          <a:noFill/>
        </p:spPr>
        <p:txBody>
          <a:bodyPr wrap="square">
            <a:spAutoFit/>
          </a:bodyPr>
          <a:lstStyle/>
          <a:p>
            <a:r>
              <a:rPr lang="en-GB" dirty="0"/>
              <a:t>Target</a:t>
            </a:r>
            <a:br>
              <a:rPr lang="en-GB" dirty="0"/>
            </a:br>
            <a:r>
              <a:rPr lang="en-GB" dirty="0"/>
              <a:t>1) computer level digitalisation</a:t>
            </a:r>
            <a:br>
              <a:rPr lang="en-GB" dirty="0"/>
            </a:br>
            <a:r>
              <a:rPr lang="en-GB" dirty="0"/>
              <a:t>2) cover all levels of generality</a:t>
            </a:r>
          </a:p>
        </p:txBody>
      </p:sp>
      <p:sp>
        <p:nvSpPr>
          <p:cNvPr id="12" name="Arrow: Left 11">
            <a:extLst>
              <a:ext uri="{FF2B5EF4-FFF2-40B4-BE49-F238E27FC236}">
                <a16:creationId xmlns:a16="http://schemas.microsoft.com/office/drawing/2014/main" id="{450D1C31-F136-0210-A4A3-1E2091DFE94E}"/>
              </a:ext>
            </a:extLst>
          </p:cNvPr>
          <p:cNvSpPr/>
          <p:nvPr/>
        </p:nvSpPr>
        <p:spPr>
          <a:xfrm rot="1163114">
            <a:off x="7905254" y="4481388"/>
            <a:ext cx="978408" cy="484632"/>
          </a:xfrm>
          <a:prstGeom prst="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A7D02B7-AAB9-206E-35AF-9350CBE4FA10}"/>
              </a:ext>
            </a:extLst>
          </p:cNvPr>
          <p:cNvSpPr txBox="1"/>
          <p:nvPr/>
        </p:nvSpPr>
        <p:spPr>
          <a:xfrm>
            <a:off x="8898383" y="4791493"/>
            <a:ext cx="3007870" cy="646331"/>
          </a:xfrm>
          <a:prstGeom prst="rect">
            <a:avLst/>
          </a:prstGeom>
          <a:noFill/>
        </p:spPr>
        <p:txBody>
          <a:bodyPr wrap="square">
            <a:spAutoFit/>
          </a:bodyPr>
          <a:lstStyle/>
          <a:p>
            <a:r>
              <a:rPr lang="en-GB" dirty="0"/>
              <a:t>Often omit data – especially large datasets</a:t>
            </a:r>
          </a:p>
        </p:txBody>
      </p:sp>
      <p:sp>
        <p:nvSpPr>
          <p:cNvPr id="15" name="Arrow: Left 14">
            <a:extLst>
              <a:ext uri="{FF2B5EF4-FFF2-40B4-BE49-F238E27FC236}">
                <a16:creationId xmlns:a16="http://schemas.microsoft.com/office/drawing/2014/main" id="{17C18430-019F-1453-A624-F7C53EFFB8DF}"/>
              </a:ext>
            </a:extLst>
          </p:cNvPr>
          <p:cNvSpPr/>
          <p:nvPr/>
        </p:nvSpPr>
        <p:spPr>
          <a:xfrm rot="1955798">
            <a:off x="5733915" y="5986055"/>
            <a:ext cx="866342" cy="484632"/>
          </a:xfrm>
          <a:prstGeom prst="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A9BDA292-B7E6-2DD2-AD38-DE1E32FB5BB3}"/>
              </a:ext>
            </a:extLst>
          </p:cNvPr>
          <p:cNvSpPr txBox="1"/>
          <p:nvPr/>
        </p:nvSpPr>
        <p:spPr>
          <a:xfrm>
            <a:off x="6623922" y="6103358"/>
            <a:ext cx="3360510" cy="646331"/>
          </a:xfrm>
          <a:prstGeom prst="rect">
            <a:avLst/>
          </a:prstGeom>
          <a:noFill/>
        </p:spPr>
        <p:txBody>
          <a:bodyPr wrap="square">
            <a:spAutoFit/>
          </a:bodyPr>
          <a:lstStyle/>
          <a:p>
            <a:r>
              <a:rPr lang="en-GB" dirty="0"/>
              <a:t>Often work with unstructured data – even brain data</a:t>
            </a:r>
          </a:p>
        </p:txBody>
      </p:sp>
    </p:spTree>
    <p:extLst>
      <p:ext uri="{BB962C8B-B14F-4D97-AF65-F5344CB8AC3E}">
        <p14:creationId xmlns:p14="http://schemas.microsoft.com/office/powerpoint/2010/main" val="33935622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497BA-F1D8-8368-435A-C81E0501655E}"/>
              </a:ext>
            </a:extLst>
          </p:cNvPr>
          <p:cNvSpPr>
            <a:spLocks noGrp="1"/>
          </p:cNvSpPr>
          <p:nvPr>
            <p:ph type="title"/>
          </p:nvPr>
        </p:nvSpPr>
        <p:spPr/>
        <p:txBody>
          <a:bodyPr/>
          <a:lstStyle/>
          <a:p>
            <a:r>
              <a:rPr lang="en-GB" dirty="0"/>
              <a:t>Information pathway</a:t>
            </a:r>
          </a:p>
        </p:txBody>
      </p:sp>
      <p:sp>
        <p:nvSpPr>
          <p:cNvPr id="3" name="Content Placeholder 2">
            <a:extLst>
              <a:ext uri="{FF2B5EF4-FFF2-40B4-BE49-F238E27FC236}">
                <a16:creationId xmlns:a16="http://schemas.microsoft.com/office/drawing/2014/main" id="{FD653820-9C03-0075-2757-A882580B4C2D}"/>
              </a:ext>
            </a:extLst>
          </p:cNvPr>
          <p:cNvSpPr>
            <a:spLocks noGrp="1"/>
          </p:cNvSpPr>
          <p:nvPr>
            <p:ph sz="quarter" idx="13"/>
          </p:nvPr>
        </p:nvSpPr>
        <p:spPr/>
        <p:txBody>
          <a:bodyPr/>
          <a:lstStyle/>
          <a:p>
            <a:r>
              <a:rPr lang="en-GB" dirty="0"/>
              <a:t>An information pathway refers to the flow and transformation of data or knowledge from its source to its intended destination. </a:t>
            </a:r>
          </a:p>
          <a:p>
            <a:pPr lvl="1"/>
            <a:r>
              <a:rPr lang="en-GB" dirty="0"/>
              <a:t>It can occur within a system (such as a human brain, an organization, or software application) or between multiple systems. </a:t>
            </a:r>
          </a:p>
          <a:p>
            <a:pPr lvl="1"/>
            <a:r>
              <a:rPr lang="en-GB" dirty="0"/>
              <a:t>It also occurs in an ontologization process</a:t>
            </a:r>
          </a:p>
          <a:p>
            <a:r>
              <a:rPr lang="en-GB" dirty="0"/>
              <a:t>We look at the way the ontologization process engages in the information pathway with the two-dimensional levels over time.</a:t>
            </a:r>
          </a:p>
        </p:txBody>
      </p:sp>
      <p:sp>
        <p:nvSpPr>
          <p:cNvPr id="4" name="Slide Number Placeholder 3">
            <a:extLst>
              <a:ext uri="{FF2B5EF4-FFF2-40B4-BE49-F238E27FC236}">
                <a16:creationId xmlns:a16="http://schemas.microsoft.com/office/drawing/2014/main" id="{983435E1-57E3-82D6-C24B-06C390B2A832}"/>
              </a:ext>
            </a:extLst>
          </p:cNvPr>
          <p:cNvSpPr>
            <a:spLocks noGrp="1"/>
          </p:cNvSpPr>
          <p:nvPr>
            <p:ph type="sldNum" sz="quarter" idx="4294967295"/>
          </p:nvPr>
        </p:nvSpPr>
        <p:spPr>
          <a:xfrm>
            <a:off x="10992545" y="6529214"/>
            <a:ext cx="1171972" cy="284162"/>
          </a:xfrm>
          <a:prstGeom prst="rect">
            <a:avLst/>
          </a:prstGeom>
        </p:spPr>
        <p:txBody>
          <a:bodyPr/>
          <a:lstStyle/>
          <a:p>
            <a:pPr>
              <a:defRPr/>
            </a:pPr>
            <a:fld id="{714B418A-A2A3-4D4B-B5CA-3107C73BA013}" type="slidenum">
              <a:rPr lang="en-GB" smtClean="0"/>
              <a:pPr>
                <a:defRPr/>
              </a:pPr>
              <a:t>82</a:t>
            </a:fld>
            <a:endParaRPr lang="en-GB"/>
          </a:p>
        </p:txBody>
      </p:sp>
    </p:spTree>
    <p:extLst>
      <p:ext uri="{BB962C8B-B14F-4D97-AF65-F5344CB8AC3E}">
        <p14:creationId xmlns:p14="http://schemas.microsoft.com/office/powerpoint/2010/main" val="12073777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192D0-473C-7E01-2986-FE1C5E852AEF}"/>
              </a:ext>
            </a:extLst>
          </p:cNvPr>
          <p:cNvSpPr>
            <a:spLocks noGrp="1"/>
          </p:cNvSpPr>
          <p:nvPr>
            <p:ph type="title"/>
          </p:nvPr>
        </p:nvSpPr>
        <p:spPr/>
        <p:txBody>
          <a:bodyPr/>
          <a:lstStyle/>
          <a:p>
            <a:r>
              <a:rPr lang="en-GB"/>
              <a:t>Exploiting the new space involves a ‘shift left’</a:t>
            </a:r>
          </a:p>
        </p:txBody>
      </p:sp>
      <p:sp>
        <p:nvSpPr>
          <p:cNvPr id="3" name="Slide Number Placeholder 2">
            <a:extLst>
              <a:ext uri="{FF2B5EF4-FFF2-40B4-BE49-F238E27FC236}">
                <a16:creationId xmlns:a16="http://schemas.microsoft.com/office/drawing/2014/main" id="{6B352010-0E51-DD0C-8496-432955F115CC}"/>
              </a:ext>
            </a:extLst>
          </p:cNvPr>
          <p:cNvSpPr>
            <a:spLocks noGrp="1"/>
          </p:cNvSpPr>
          <p:nvPr>
            <p:ph type="sldNum" sz="quarter" idx="4294967295"/>
          </p:nvPr>
        </p:nvSpPr>
        <p:spPr>
          <a:xfrm>
            <a:off x="10992545" y="6529214"/>
            <a:ext cx="1171972" cy="284162"/>
          </a:xfrm>
          <a:prstGeom prst="rect">
            <a:avLst/>
          </a:prstGeom>
        </p:spPr>
        <p:txBody>
          <a:bodyPr/>
          <a:lstStyle/>
          <a:p>
            <a:pPr>
              <a:defRPr/>
            </a:pPr>
            <a:fld id="{5BB4BE56-62DA-4504-B58B-A51906D16A6E}" type="slidenum">
              <a:rPr lang="en-GB" smtClean="0"/>
              <a:pPr>
                <a:defRPr/>
              </a:pPr>
              <a:t>83</a:t>
            </a:fld>
            <a:endParaRPr lang="en-GB"/>
          </a:p>
        </p:txBody>
      </p:sp>
      <p:pic>
        <p:nvPicPr>
          <p:cNvPr id="4" name="Picture 3">
            <a:extLst>
              <a:ext uri="{FF2B5EF4-FFF2-40B4-BE49-F238E27FC236}">
                <a16:creationId xmlns:a16="http://schemas.microsoft.com/office/drawing/2014/main" id="{EE2D00B8-22FE-119D-B2EB-9FE65560A71C}"/>
              </a:ext>
            </a:extLst>
          </p:cNvPr>
          <p:cNvPicPr>
            <a:picLocks noChangeAspect="1"/>
          </p:cNvPicPr>
          <p:nvPr/>
        </p:nvPicPr>
        <p:blipFill>
          <a:blip r:embed="rId2"/>
          <a:stretch>
            <a:fillRect/>
          </a:stretch>
        </p:blipFill>
        <p:spPr>
          <a:xfrm>
            <a:off x="899062" y="1437850"/>
            <a:ext cx="11235575" cy="2952328"/>
          </a:xfrm>
          <a:prstGeom prst="rect">
            <a:avLst/>
          </a:prstGeom>
        </p:spPr>
      </p:pic>
      <p:sp>
        <p:nvSpPr>
          <p:cNvPr id="6" name="TextBox 5">
            <a:extLst>
              <a:ext uri="{FF2B5EF4-FFF2-40B4-BE49-F238E27FC236}">
                <a16:creationId xmlns:a16="http://schemas.microsoft.com/office/drawing/2014/main" id="{14964720-23F6-08AA-5CE2-1CB5A429871D}"/>
              </a:ext>
            </a:extLst>
          </p:cNvPr>
          <p:cNvSpPr txBox="1"/>
          <p:nvPr/>
        </p:nvSpPr>
        <p:spPr>
          <a:xfrm>
            <a:off x="2639616" y="6167045"/>
            <a:ext cx="8545032" cy="646331"/>
          </a:xfrm>
          <a:prstGeom prst="rect">
            <a:avLst/>
          </a:prstGeom>
          <a:noFill/>
        </p:spPr>
        <p:txBody>
          <a:bodyPr wrap="square">
            <a:spAutoFit/>
          </a:bodyPr>
          <a:lstStyle/>
          <a:p>
            <a:r>
              <a:rPr lang="en-GB" sz="1200" i="1" dirty="0"/>
              <a:t>Smith, L. (2001). "Shift-left testing". </a:t>
            </a:r>
            <a:r>
              <a:rPr lang="en-GB" sz="1200" i="1" dirty="0" err="1"/>
              <a:t>Dr.</a:t>
            </a:r>
            <a:r>
              <a:rPr lang="en-GB" sz="1200" i="1" dirty="0"/>
              <a:t> Dobb’s Journal, 26(9), 56–ff.</a:t>
            </a:r>
          </a:p>
          <a:p>
            <a:r>
              <a:rPr lang="en-GB" sz="1200" i="1" dirty="0" err="1"/>
              <a:t>Bahrs</a:t>
            </a:r>
            <a:r>
              <a:rPr lang="en-GB" sz="1200" i="1" dirty="0"/>
              <a:t>, P. (2014). Shifting Left - Approach and Practices.  https://www.slideshare.net/Urbancode/shift-left</a:t>
            </a:r>
          </a:p>
          <a:p>
            <a:r>
              <a:rPr lang="en-GB" sz="1200" i="1" dirty="0" err="1"/>
              <a:t>Firesmith</a:t>
            </a:r>
            <a:r>
              <a:rPr lang="en-GB" sz="1200" i="1" dirty="0"/>
              <a:t>, D. (2015). "Four types of shift left testing". Podcast, Software Engineering Institute Website, September.</a:t>
            </a:r>
          </a:p>
        </p:txBody>
      </p:sp>
      <p:sp>
        <p:nvSpPr>
          <p:cNvPr id="8" name="TextBox 7">
            <a:extLst>
              <a:ext uri="{FF2B5EF4-FFF2-40B4-BE49-F238E27FC236}">
                <a16:creationId xmlns:a16="http://schemas.microsoft.com/office/drawing/2014/main" id="{72118B6E-0427-C9CD-1233-72802A9CA1CE}"/>
              </a:ext>
            </a:extLst>
          </p:cNvPr>
          <p:cNvSpPr txBox="1"/>
          <p:nvPr/>
        </p:nvSpPr>
        <p:spPr>
          <a:xfrm>
            <a:off x="914052" y="4488337"/>
            <a:ext cx="10639631" cy="646331"/>
          </a:xfrm>
          <a:prstGeom prst="rect">
            <a:avLst/>
          </a:prstGeom>
          <a:noFill/>
        </p:spPr>
        <p:txBody>
          <a:bodyPr wrap="square">
            <a:spAutoFit/>
          </a:bodyPr>
          <a:lstStyle/>
          <a:p>
            <a:r>
              <a:rPr lang="en-GB" dirty="0"/>
              <a:t>Exploiting the space involves shifting the introduction of data (generality) and computing (digitalization) to as early in the project as feasible.</a:t>
            </a:r>
          </a:p>
        </p:txBody>
      </p:sp>
      <p:sp>
        <p:nvSpPr>
          <p:cNvPr id="9" name="Rectangle 8">
            <a:extLst>
              <a:ext uri="{FF2B5EF4-FFF2-40B4-BE49-F238E27FC236}">
                <a16:creationId xmlns:a16="http://schemas.microsoft.com/office/drawing/2014/main" id="{822CD6C4-534E-A95F-6164-3B981B205C27}"/>
              </a:ext>
            </a:extLst>
          </p:cNvPr>
          <p:cNvSpPr/>
          <p:nvPr/>
        </p:nvSpPr>
        <p:spPr>
          <a:xfrm>
            <a:off x="1" y="1"/>
            <a:ext cx="12192000" cy="6858000"/>
          </a:xfrm>
          <a:prstGeom prst="rect">
            <a:avLst/>
          </a:prstGeom>
          <a:solidFill>
            <a:schemeClr val="accent6">
              <a:lumMod val="20000"/>
              <a:lumOff val="8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a:extLst>
              <a:ext uri="{FF2B5EF4-FFF2-40B4-BE49-F238E27FC236}">
                <a16:creationId xmlns:a16="http://schemas.microsoft.com/office/drawing/2014/main" id="{FCAEC48C-2BA3-668C-A6C0-3CCC5BB1953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328" y="6042737"/>
            <a:ext cx="1080120" cy="815263"/>
          </a:xfrm>
          <a:prstGeom prst="rect">
            <a:avLst/>
          </a:prstGeom>
        </p:spPr>
      </p:pic>
    </p:spTree>
    <p:extLst>
      <p:ext uri="{BB962C8B-B14F-4D97-AF65-F5344CB8AC3E}">
        <p14:creationId xmlns:p14="http://schemas.microsoft.com/office/powerpoint/2010/main" val="31437325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586B39-709B-EDE1-B862-25A4D314672A}"/>
              </a:ext>
            </a:extLst>
          </p:cNvPr>
          <p:cNvSpPr>
            <a:spLocks noGrp="1"/>
          </p:cNvSpPr>
          <p:nvPr>
            <p:ph type="title"/>
          </p:nvPr>
        </p:nvSpPr>
        <p:spPr/>
        <p:txBody>
          <a:bodyPr/>
          <a:lstStyle/>
          <a:p>
            <a:r>
              <a:rPr lang="en-GB" dirty="0"/>
              <a:t>Architectural issues</a:t>
            </a:r>
          </a:p>
        </p:txBody>
      </p:sp>
      <p:sp>
        <p:nvSpPr>
          <p:cNvPr id="5" name="Content Placeholder 4">
            <a:extLst>
              <a:ext uri="{FF2B5EF4-FFF2-40B4-BE49-F238E27FC236}">
                <a16:creationId xmlns:a16="http://schemas.microsoft.com/office/drawing/2014/main" id="{FE5CA729-CAB4-FB35-C404-03AD3D4606FD}"/>
              </a:ext>
            </a:extLst>
          </p:cNvPr>
          <p:cNvSpPr>
            <a:spLocks noGrp="1"/>
          </p:cNvSpPr>
          <p:nvPr>
            <p:ph sz="quarter" idx="13"/>
          </p:nvPr>
        </p:nvSpPr>
        <p:spPr/>
        <p:txBody>
          <a:bodyPr/>
          <a:lstStyle/>
          <a:p>
            <a:r>
              <a:rPr lang="en-GB" dirty="0"/>
              <a:t>Use a micro architecture</a:t>
            </a:r>
          </a:p>
          <a:p>
            <a:pPr lvl="1"/>
            <a:r>
              <a:rPr lang="en-GB" dirty="0"/>
              <a:t>not a monolithic architecture</a:t>
            </a:r>
          </a:p>
          <a:p>
            <a:pPr lvl="1"/>
            <a:r>
              <a:rPr lang="en-GB" dirty="0"/>
              <a:t>a pipeline built of micro transformations</a:t>
            </a:r>
          </a:p>
          <a:p>
            <a:r>
              <a:rPr lang="en-GB" dirty="0"/>
              <a:t>Design for inspectability</a:t>
            </a:r>
          </a:p>
          <a:p>
            <a:pPr lvl="1"/>
            <a:r>
              <a:rPr lang="en-GB" dirty="0"/>
              <a:t>ensure data identity traceability</a:t>
            </a:r>
          </a:p>
        </p:txBody>
      </p:sp>
      <p:sp>
        <p:nvSpPr>
          <p:cNvPr id="3" name="Slide Number Placeholder 2">
            <a:extLst>
              <a:ext uri="{FF2B5EF4-FFF2-40B4-BE49-F238E27FC236}">
                <a16:creationId xmlns:a16="http://schemas.microsoft.com/office/drawing/2014/main" id="{BD1AA324-30A7-F761-BFB1-F6B2AE019B8B}"/>
              </a:ext>
            </a:extLst>
          </p:cNvPr>
          <p:cNvSpPr>
            <a:spLocks noGrp="1"/>
          </p:cNvSpPr>
          <p:nvPr>
            <p:ph type="sldNum" sz="quarter" idx="14"/>
          </p:nvPr>
        </p:nvSpPr>
        <p:spPr/>
        <p:txBody>
          <a:bodyPr/>
          <a:lstStyle/>
          <a:p>
            <a:pPr>
              <a:defRPr/>
            </a:pPr>
            <a:fld id="{5BB4BE56-62DA-4504-B58B-A51906D16A6E}" type="slidenum">
              <a:rPr lang="en-GB" smtClean="0"/>
              <a:pPr>
                <a:defRPr/>
              </a:pPr>
              <a:t>84</a:t>
            </a:fld>
            <a:endParaRPr lang="en-GB" dirty="0"/>
          </a:p>
        </p:txBody>
      </p:sp>
    </p:spTree>
    <p:extLst>
      <p:ext uri="{BB962C8B-B14F-4D97-AF65-F5344CB8AC3E}">
        <p14:creationId xmlns:p14="http://schemas.microsoft.com/office/powerpoint/2010/main" val="19081138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4270DA-1036-91A5-6258-8872856A0AAC}"/>
              </a:ext>
            </a:extLst>
          </p:cNvPr>
          <p:cNvSpPr>
            <a:spLocks noGrp="1"/>
          </p:cNvSpPr>
          <p:nvPr>
            <p:ph type="ctrTitle"/>
          </p:nvPr>
        </p:nvSpPr>
        <p:spPr/>
        <p:txBody>
          <a:bodyPr/>
          <a:lstStyle/>
          <a:p>
            <a:r>
              <a:rPr lang="en-GB"/>
              <a:t>Digitalisation Process Factorisation</a:t>
            </a:r>
          </a:p>
        </p:txBody>
      </p:sp>
      <p:sp>
        <p:nvSpPr>
          <p:cNvPr id="6" name="Subtitle 5">
            <a:extLst>
              <a:ext uri="{FF2B5EF4-FFF2-40B4-BE49-F238E27FC236}">
                <a16:creationId xmlns:a16="http://schemas.microsoft.com/office/drawing/2014/main" id="{F9E72E8C-9148-3917-4550-B22FC4A4955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2817687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1A337-625E-29CD-0B61-1F9E80C9B222}"/>
              </a:ext>
            </a:extLst>
          </p:cNvPr>
          <p:cNvSpPr>
            <a:spLocks noGrp="1"/>
          </p:cNvSpPr>
          <p:nvPr>
            <p:ph type="title"/>
          </p:nvPr>
        </p:nvSpPr>
        <p:spPr/>
        <p:txBody>
          <a:bodyPr/>
          <a:lstStyle/>
          <a:p>
            <a:r>
              <a:rPr lang="en-GB" dirty="0"/>
              <a:t>*Computerization versus *ontologisation</a:t>
            </a:r>
          </a:p>
        </p:txBody>
      </p:sp>
      <p:sp>
        <p:nvSpPr>
          <p:cNvPr id="5" name="Content Placeholder 4">
            <a:extLst>
              <a:ext uri="{FF2B5EF4-FFF2-40B4-BE49-F238E27FC236}">
                <a16:creationId xmlns:a16="http://schemas.microsoft.com/office/drawing/2014/main" id="{856FE0A0-FB42-44A7-B45E-FFD46E0F6E52}"/>
              </a:ext>
            </a:extLst>
          </p:cNvPr>
          <p:cNvSpPr>
            <a:spLocks noGrp="1"/>
          </p:cNvSpPr>
          <p:nvPr>
            <p:ph sz="quarter" idx="13"/>
          </p:nvPr>
        </p:nvSpPr>
        <p:spPr/>
        <p:txBody>
          <a:bodyPr>
            <a:normAutofit fontScale="92500" lnSpcReduction="20000"/>
          </a:bodyPr>
          <a:lstStyle/>
          <a:p>
            <a:r>
              <a:rPr lang="en-GB" dirty="0"/>
              <a:t>*Computerization</a:t>
            </a:r>
          </a:p>
          <a:p>
            <a:pPr lvl="1"/>
            <a:r>
              <a:rPr lang="en-GB" dirty="0"/>
              <a:t>transformations that make the intended interpretation explicit</a:t>
            </a:r>
          </a:p>
          <a:p>
            <a:pPr lvl="1"/>
            <a:r>
              <a:rPr lang="en-GB" dirty="0"/>
              <a:t>avoids leading the interpretation</a:t>
            </a:r>
          </a:p>
          <a:p>
            <a:pPr lvl="1"/>
            <a:r>
              <a:rPr lang="en-GB" dirty="0"/>
              <a:t>From an ethnographical perspective, this is a kind of ‘surfacing’. </a:t>
            </a:r>
          </a:p>
          <a:p>
            <a:pPr lvl="2"/>
            <a:r>
              <a:rPr lang="en-GB" dirty="0"/>
              <a:t>the details are technical and “excursions into this aspect of information infrastructure can be stiflingly boring”. </a:t>
            </a:r>
          </a:p>
          <a:p>
            <a:pPr lvl="2"/>
            <a:r>
              <a:rPr lang="en-GB" dirty="0"/>
              <a:t>This means that large parts of the infrastructure are often invisible,</a:t>
            </a:r>
          </a:p>
          <a:p>
            <a:pPr lvl="3"/>
            <a:r>
              <a:rPr lang="en-GB" dirty="0"/>
              <a:t>S. L. Star, ‘The Ethnography of Infrastructure’, American </a:t>
            </a:r>
            <a:r>
              <a:rPr lang="en-GB" dirty="0" err="1"/>
              <a:t>Behavioral</a:t>
            </a:r>
            <a:r>
              <a:rPr lang="en-GB" dirty="0"/>
              <a:t> Scientist, vol. 43, no. 3, Art. no. 3, Nov. 1999</a:t>
            </a:r>
          </a:p>
          <a:p>
            <a:r>
              <a:rPr lang="en-GB" dirty="0"/>
              <a:t>*Ontologization</a:t>
            </a:r>
          </a:p>
          <a:p>
            <a:pPr lvl="1"/>
            <a:r>
              <a:rPr lang="en-GB" dirty="0"/>
              <a:t>shifts towards the preferred ontology</a:t>
            </a:r>
          </a:p>
          <a:p>
            <a:pPr lvl="2"/>
            <a:r>
              <a:rPr lang="en-GB" dirty="0"/>
              <a:t>using the foundational ontology</a:t>
            </a:r>
          </a:p>
          <a:p>
            <a:pPr lvl="1"/>
            <a:r>
              <a:rPr lang="en-GB" dirty="0"/>
              <a:t>embraces leading the interpretation</a:t>
            </a:r>
          </a:p>
          <a:p>
            <a:pPr lvl="2"/>
            <a:r>
              <a:rPr lang="en-GB" dirty="0"/>
              <a:t>moves in small clear steps</a:t>
            </a:r>
          </a:p>
          <a:p>
            <a:endParaRPr lang="en-GB" dirty="0"/>
          </a:p>
          <a:p>
            <a:r>
              <a:rPr lang="en-GB" sz="1700" dirty="0"/>
              <a:t>Chris Partridge, C.,  Mitchell, A., de Cesare, S., Beverley, J. (2025). "Broadening Ontologization Design: Embracing Data Pipeline Strategies". https://www.academia.edu/129382330</a:t>
            </a:r>
          </a:p>
        </p:txBody>
      </p:sp>
      <p:sp>
        <p:nvSpPr>
          <p:cNvPr id="3" name="Slide Number Placeholder 2">
            <a:extLst>
              <a:ext uri="{FF2B5EF4-FFF2-40B4-BE49-F238E27FC236}">
                <a16:creationId xmlns:a16="http://schemas.microsoft.com/office/drawing/2014/main" id="{D2473B74-8D33-5273-E624-D5AC029DA7A2}"/>
              </a:ext>
            </a:extLst>
          </p:cNvPr>
          <p:cNvSpPr>
            <a:spLocks noGrp="1"/>
          </p:cNvSpPr>
          <p:nvPr>
            <p:ph type="sldNum" sz="quarter" idx="14"/>
          </p:nvPr>
        </p:nvSpPr>
        <p:spPr/>
        <p:txBody>
          <a:bodyPr/>
          <a:lstStyle/>
          <a:p>
            <a:pPr>
              <a:defRPr/>
            </a:pPr>
            <a:fld id="{5BB4BE56-62DA-4504-B58B-A51906D16A6E}" type="slidenum">
              <a:rPr lang="en-GB" smtClean="0"/>
              <a:pPr>
                <a:defRPr/>
              </a:pPr>
              <a:t>86</a:t>
            </a:fld>
            <a:endParaRPr lang="en-GB" dirty="0"/>
          </a:p>
        </p:txBody>
      </p:sp>
    </p:spTree>
    <p:extLst>
      <p:ext uri="{BB962C8B-B14F-4D97-AF65-F5344CB8AC3E}">
        <p14:creationId xmlns:p14="http://schemas.microsoft.com/office/powerpoint/2010/main" val="14757538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64196-B531-DEB4-A73D-D579B375F357}"/>
              </a:ext>
            </a:extLst>
          </p:cNvPr>
          <p:cNvSpPr>
            <a:spLocks noGrp="1"/>
          </p:cNvSpPr>
          <p:nvPr>
            <p:ph type="title"/>
          </p:nvPr>
        </p:nvSpPr>
        <p:spPr/>
        <p:txBody>
          <a:bodyPr/>
          <a:lstStyle/>
          <a:p>
            <a:r>
              <a:rPr lang="en-GB" dirty="0"/>
              <a:t>Factorization of digitalisation</a:t>
            </a:r>
          </a:p>
        </p:txBody>
      </p:sp>
      <p:cxnSp>
        <p:nvCxnSpPr>
          <p:cNvPr id="9" name="Connector: Elbow 8">
            <a:extLst>
              <a:ext uri="{FF2B5EF4-FFF2-40B4-BE49-F238E27FC236}">
                <a16:creationId xmlns:a16="http://schemas.microsoft.com/office/drawing/2014/main" id="{A770083A-7753-84BC-83A6-70C7C7EAB994}"/>
              </a:ext>
            </a:extLst>
          </p:cNvPr>
          <p:cNvCxnSpPr>
            <a:cxnSpLocks/>
            <a:stCxn id="5" idx="0"/>
            <a:endCxn id="6" idx="2"/>
          </p:cNvCxnSpPr>
          <p:nvPr/>
        </p:nvCxnSpPr>
        <p:spPr>
          <a:xfrm rot="5400000" flipH="1" flipV="1">
            <a:off x="3275591" y="3501574"/>
            <a:ext cx="704765" cy="1385974"/>
          </a:xfrm>
          <a:prstGeom prst="bentConnector3">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10" name="Connector: Elbow 9">
            <a:extLst>
              <a:ext uri="{FF2B5EF4-FFF2-40B4-BE49-F238E27FC236}">
                <a16:creationId xmlns:a16="http://schemas.microsoft.com/office/drawing/2014/main" id="{1F430C02-378E-8D4F-F595-6FB3A774F28D}"/>
              </a:ext>
            </a:extLst>
          </p:cNvPr>
          <p:cNvCxnSpPr>
            <a:cxnSpLocks/>
            <a:stCxn id="7" idx="0"/>
            <a:endCxn id="6" idx="2"/>
          </p:cNvCxnSpPr>
          <p:nvPr/>
        </p:nvCxnSpPr>
        <p:spPr>
          <a:xfrm rot="16200000" flipV="1">
            <a:off x="4745736" y="3417402"/>
            <a:ext cx="704886" cy="1554437"/>
          </a:xfrm>
          <a:prstGeom prst="bentConnector3">
            <a:avLst>
              <a:gd name="adj1" fmla="val 50000"/>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2E985C10-C635-BA98-0E10-2C6492FE53A5}"/>
              </a:ext>
            </a:extLst>
          </p:cNvPr>
          <p:cNvCxnSpPr>
            <a:cxnSpLocks/>
            <a:stCxn id="6" idx="0"/>
            <a:endCxn id="15" idx="2"/>
          </p:cNvCxnSpPr>
          <p:nvPr/>
        </p:nvCxnSpPr>
        <p:spPr>
          <a:xfrm rot="5400000" flipH="1" flipV="1">
            <a:off x="5194835" y="1481983"/>
            <a:ext cx="694321" cy="2442071"/>
          </a:xfrm>
          <a:prstGeom prst="bentConnector3">
            <a:avLst>
              <a:gd name="adj1" fmla="val 50000"/>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19" name="Connector: Elbow 18">
            <a:extLst>
              <a:ext uri="{FF2B5EF4-FFF2-40B4-BE49-F238E27FC236}">
                <a16:creationId xmlns:a16="http://schemas.microsoft.com/office/drawing/2014/main" id="{D4B5758E-EC5E-CFB9-5AE7-BADB92E9FF15}"/>
              </a:ext>
            </a:extLst>
          </p:cNvPr>
          <p:cNvCxnSpPr>
            <a:cxnSpLocks/>
            <a:stCxn id="4" idx="0"/>
            <a:endCxn id="15" idx="2"/>
          </p:cNvCxnSpPr>
          <p:nvPr/>
        </p:nvCxnSpPr>
        <p:spPr>
          <a:xfrm rot="16200000" flipV="1">
            <a:off x="7731456" y="1387433"/>
            <a:ext cx="694321" cy="2631170"/>
          </a:xfrm>
          <a:prstGeom prst="bentConnector3">
            <a:avLst>
              <a:gd name="adj1" fmla="val 50000"/>
            </a:avLst>
          </a:prstGeom>
          <a:ln>
            <a:tailEnd type="triangle"/>
          </a:ln>
          <a:effectLst/>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B2DB7F31-FB7A-6A3C-897A-1BA9B2D5F18E}"/>
              </a:ext>
            </a:extLst>
          </p:cNvPr>
          <p:cNvSpPr txBox="1"/>
          <p:nvPr/>
        </p:nvSpPr>
        <p:spPr>
          <a:xfrm>
            <a:off x="1518256" y="5393516"/>
            <a:ext cx="1326004" cy="338554"/>
          </a:xfrm>
          <a:prstGeom prst="rect">
            <a:avLst/>
          </a:prstGeom>
          <a:noFill/>
        </p:spPr>
        <p:txBody>
          <a:bodyPr wrap="none" rtlCol="0">
            <a:spAutoFit/>
          </a:bodyPr>
          <a:lstStyle/>
          <a:p>
            <a:r>
              <a:rPr lang="en-GB" sz="1600">
                <a:solidFill>
                  <a:schemeClr val="bg2"/>
                </a:solidFill>
              </a:rPr>
              <a:t>unstructured</a:t>
            </a:r>
          </a:p>
        </p:txBody>
      </p:sp>
      <p:sp>
        <p:nvSpPr>
          <p:cNvPr id="37" name="Arrow: Right 36">
            <a:extLst>
              <a:ext uri="{FF2B5EF4-FFF2-40B4-BE49-F238E27FC236}">
                <a16:creationId xmlns:a16="http://schemas.microsoft.com/office/drawing/2014/main" id="{49C32624-2E3C-71D9-B30B-4A6EFA0D39C5}"/>
              </a:ext>
            </a:extLst>
          </p:cNvPr>
          <p:cNvSpPr/>
          <p:nvPr/>
        </p:nvSpPr>
        <p:spPr>
          <a:xfrm>
            <a:off x="2871561" y="5470514"/>
            <a:ext cx="272642" cy="1845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TextBox 37">
            <a:extLst>
              <a:ext uri="{FF2B5EF4-FFF2-40B4-BE49-F238E27FC236}">
                <a16:creationId xmlns:a16="http://schemas.microsoft.com/office/drawing/2014/main" id="{45EAA2CE-3ED7-E38A-074F-5D635733BDC2}"/>
              </a:ext>
            </a:extLst>
          </p:cNvPr>
          <p:cNvSpPr txBox="1"/>
          <p:nvPr/>
        </p:nvSpPr>
        <p:spPr>
          <a:xfrm>
            <a:off x="3171503" y="5393516"/>
            <a:ext cx="1098378" cy="338554"/>
          </a:xfrm>
          <a:prstGeom prst="rect">
            <a:avLst/>
          </a:prstGeom>
          <a:noFill/>
        </p:spPr>
        <p:txBody>
          <a:bodyPr wrap="none" rtlCol="0">
            <a:spAutoFit/>
          </a:bodyPr>
          <a:lstStyle/>
          <a:p>
            <a:r>
              <a:rPr lang="en-GB" sz="1600">
                <a:solidFill>
                  <a:schemeClr val="bg2"/>
                </a:solidFill>
              </a:rPr>
              <a:t>structured</a:t>
            </a:r>
          </a:p>
        </p:txBody>
      </p:sp>
      <p:sp>
        <p:nvSpPr>
          <p:cNvPr id="39" name="TextBox 38">
            <a:extLst>
              <a:ext uri="{FF2B5EF4-FFF2-40B4-BE49-F238E27FC236}">
                <a16:creationId xmlns:a16="http://schemas.microsoft.com/office/drawing/2014/main" id="{B52B3DF8-F46C-BBD4-C42B-3F3D70727426}"/>
              </a:ext>
            </a:extLst>
          </p:cNvPr>
          <p:cNvSpPr txBox="1"/>
          <p:nvPr/>
        </p:nvSpPr>
        <p:spPr>
          <a:xfrm>
            <a:off x="4739826" y="5393517"/>
            <a:ext cx="915635" cy="584775"/>
          </a:xfrm>
          <a:prstGeom prst="rect">
            <a:avLst/>
          </a:prstGeom>
          <a:noFill/>
        </p:spPr>
        <p:txBody>
          <a:bodyPr wrap="none" rtlCol="0">
            <a:spAutoFit/>
          </a:bodyPr>
          <a:lstStyle/>
          <a:p>
            <a:pPr algn="ctr"/>
            <a:r>
              <a:rPr lang="en-GB" sz="1600">
                <a:solidFill>
                  <a:schemeClr val="bg2"/>
                </a:solidFill>
              </a:rPr>
              <a:t>implicit</a:t>
            </a:r>
          </a:p>
          <a:p>
            <a:pPr algn="ctr"/>
            <a:r>
              <a:rPr lang="en-GB" sz="1600">
                <a:solidFill>
                  <a:schemeClr val="bg2"/>
                </a:solidFill>
              </a:rPr>
              <a:t>(syntax)</a:t>
            </a:r>
          </a:p>
        </p:txBody>
      </p:sp>
      <p:sp>
        <p:nvSpPr>
          <p:cNvPr id="40" name="Arrow: Right 39">
            <a:extLst>
              <a:ext uri="{FF2B5EF4-FFF2-40B4-BE49-F238E27FC236}">
                <a16:creationId xmlns:a16="http://schemas.microsoft.com/office/drawing/2014/main" id="{E35AA1D2-422B-4A81-DEC8-98A65C8A7048}"/>
              </a:ext>
            </a:extLst>
          </p:cNvPr>
          <p:cNvSpPr/>
          <p:nvPr/>
        </p:nvSpPr>
        <p:spPr>
          <a:xfrm>
            <a:off x="5739077" y="5624403"/>
            <a:ext cx="272642" cy="1845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1" name="TextBox 40">
            <a:extLst>
              <a:ext uri="{FF2B5EF4-FFF2-40B4-BE49-F238E27FC236}">
                <a16:creationId xmlns:a16="http://schemas.microsoft.com/office/drawing/2014/main" id="{6ECED303-1EAE-9531-CBC2-F9CB1F5DFC83}"/>
              </a:ext>
            </a:extLst>
          </p:cNvPr>
          <p:cNvSpPr txBox="1"/>
          <p:nvPr/>
        </p:nvSpPr>
        <p:spPr>
          <a:xfrm>
            <a:off x="6125406" y="5393516"/>
            <a:ext cx="915635" cy="584775"/>
          </a:xfrm>
          <a:prstGeom prst="rect">
            <a:avLst/>
          </a:prstGeom>
          <a:noFill/>
        </p:spPr>
        <p:txBody>
          <a:bodyPr wrap="none" rtlCol="0">
            <a:spAutoFit/>
          </a:bodyPr>
          <a:lstStyle/>
          <a:p>
            <a:pPr algn="ctr"/>
            <a:r>
              <a:rPr lang="en-GB" sz="1600">
                <a:solidFill>
                  <a:schemeClr val="bg2"/>
                </a:solidFill>
              </a:rPr>
              <a:t>explicit</a:t>
            </a:r>
          </a:p>
          <a:p>
            <a:pPr algn="ctr"/>
            <a:r>
              <a:rPr lang="en-GB" sz="1600">
                <a:solidFill>
                  <a:schemeClr val="bg2"/>
                </a:solidFill>
              </a:rPr>
              <a:t>(syntax)</a:t>
            </a:r>
          </a:p>
        </p:txBody>
      </p:sp>
      <p:sp>
        <p:nvSpPr>
          <p:cNvPr id="42" name="TextBox 41">
            <a:extLst>
              <a:ext uri="{FF2B5EF4-FFF2-40B4-BE49-F238E27FC236}">
                <a16:creationId xmlns:a16="http://schemas.microsoft.com/office/drawing/2014/main" id="{8308C162-65A5-735C-3184-883F8CD165EC}"/>
              </a:ext>
            </a:extLst>
          </p:cNvPr>
          <p:cNvSpPr txBox="1"/>
          <p:nvPr/>
        </p:nvSpPr>
        <p:spPr>
          <a:xfrm>
            <a:off x="7956929" y="3842177"/>
            <a:ext cx="1245854" cy="584775"/>
          </a:xfrm>
          <a:prstGeom prst="rect">
            <a:avLst/>
          </a:prstGeom>
          <a:noFill/>
        </p:spPr>
        <p:txBody>
          <a:bodyPr wrap="none" rtlCol="0">
            <a:spAutoFit/>
          </a:bodyPr>
          <a:lstStyle/>
          <a:p>
            <a:pPr algn="ctr"/>
            <a:r>
              <a:rPr lang="en-GB" sz="1600">
                <a:solidFill>
                  <a:schemeClr val="bg2"/>
                </a:solidFill>
              </a:rPr>
              <a:t>implicit</a:t>
            </a:r>
          </a:p>
          <a:p>
            <a:pPr algn="ctr"/>
            <a:r>
              <a:rPr lang="en-GB" sz="1600">
                <a:solidFill>
                  <a:schemeClr val="bg2"/>
                </a:solidFill>
              </a:rPr>
              <a:t>(semantics)</a:t>
            </a:r>
          </a:p>
        </p:txBody>
      </p:sp>
      <p:sp>
        <p:nvSpPr>
          <p:cNvPr id="43" name="Arrow: Right 42">
            <a:extLst>
              <a:ext uri="{FF2B5EF4-FFF2-40B4-BE49-F238E27FC236}">
                <a16:creationId xmlns:a16="http://schemas.microsoft.com/office/drawing/2014/main" id="{1EE6BD7D-5E11-787A-F227-BE3F7627F2D5}"/>
              </a:ext>
            </a:extLst>
          </p:cNvPr>
          <p:cNvSpPr/>
          <p:nvPr/>
        </p:nvSpPr>
        <p:spPr>
          <a:xfrm>
            <a:off x="9291445" y="4073063"/>
            <a:ext cx="272642" cy="1845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4" name="TextBox 43">
            <a:extLst>
              <a:ext uri="{FF2B5EF4-FFF2-40B4-BE49-F238E27FC236}">
                <a16:creationId xmlns:a16="http://schemas.microsoft.com/office/drawing/2014/main" id="{52173E46-F57C-9254-5340-42E8C1813990}"/>
              </a:ext>
            </a:extLst>
          </p:cNvPr>
          <p:cNvSpPr txBox="1"/>
          <p:nvPr/>
        </p:nvSpPr>
        <p:spPr>
          <a:xfrm>
            <a:off x="9629810" y="3842177"/>
            <a:ext cx="1245854" cy="584775"/>
          </a:xfrm>
          <a:prstGeom prst="rect">
            <a:avLst/>
          </a:prstGeom>
          <a:noFill/>
        </p:spPr>
        <p:txBody>
          <a:bodyPr wrap="none" rtlCol="0">
            <a:spAutoFit/>
          </a:bodyPr>
          <a:lstStyle/>
          <a:p>
            <a:pPr algn="ctr"/>
            <a:r>
              <a:rPr lang="en-GB" sz="1600">
                <a:solidFill>
                  <a:schemeClr val="bg2"/>
                </a:solidFill>
              </a:rPr>
              <a:t>explicit</a:t>
            </a:r>
          </a:p>
          <a:p>
            <a:pPr algn="ctr"/>
            <a:r>
              <a:rPr lang="en-GB" sz="1600">
                <a:solidFill>
                  <a:schemeClr val="bg2"/>
                </a:solidFill>
              </a:rPr>
              <a:t>(semantics)</a:t>
            </a:r>
          </a:p>
        </p:txBody>
      </p:sp>
      <p:sp>
        <p:nvSpPr>
          <p:cNvPr id="4" name="Rectangle 3">
            <a:extLst>
              <a:ext uri="{FF2B5EF4-FFF2-40B4-BE49-F238E27FC236}">
                <a16:creationId xmlns:a16="http://schemas.microsoft.com/office/drawing/2014/main" id="{61E890E9-19E7-5293-1F4D-0E9B71CC1032}"/>
              </a:ext>
            </a:extLst>
          </p:cNvPr>
          <p:cNvSpPr/>
          <p:nvPr/>
        </p:nvSpPr>
        <p:spPr>
          <a:xfrm>
            <a:off x="8303401" y="3050178"/>
            <a:ext cx="2181600" cy="792000"/>
          </a:xfrm>
          <a:prstGeom prst="rect">
            <a:avLst/>
          </a:prstGeom>
          <a:solidFill>
            <a:srgbClr val="CC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*ontologization</a:t>
            </a:r>
            <a:endParaRPr lang="en-GB" sz="1600">
              <a:solidFill>
                <a:schemeClr val="tx1"/>
              </a:solidFill>
            </a:endParaRPr>
          </a:p>
        </p:txBody>
      </p:sp>
      <p:sp>
        <p:nvSpPr>
          <p:cNvPr id="5" name="Rectangle 4">
            <a:extLst>
              <a:ext uri="{FF2B5EF4-FFF2-40B4-BE49-F238E27FC236}">
                <a16:creationId xmlns:a16="http://schemas.microsoft.com/office/drawing/2014/main" id="{3EB1EBE3-6AB6-7C20-1CC6-F553A77169DB}"/>
              </a:ext>
            </a:extLst>
          </p:cNvPr>
          <p:cNvSpPr/>
          <p:nvPr/>
        </p:nvSpPr>
        <p:spPr>
          <a:xfrm>
            <a:off x="1844592" y="4546943"/>
            <a:ext cx="2180787" cy="79224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a:solidFill>
                  <a:schemeClr val="tx1"/>
                </a:solidFill>
              </a:rPr>
              <a:t>surface-*computerization</a:t>
            </a:r>
          </a:p>
        </p:txBody>
      </p:sp>
      <p:sp>
        <p:nvSpPr>
          <p:cNvPr id="6" name="Rectangle 5">
            <a:extLst>
              <a:ext uri="{FF2B5EF4-FFF2-40B4-BE49-F238E27FC236}">
                <a16:creationId xmlns:a16="http://schemas.microsoft.com/office/drawing/2014/main" id="{77B0CA38-5F3C-F9D3-01B8-22F3027DC314}"/>
              </a:ext>
            </a:extLst>
          </p:cNvPr>
          <p:cNvSpPr/>
          <p:nvPr/>
        </p:nvSpPr>
        <p:spPr>
          <a:xfrm>
            <a:off x="3230160" y="3050178"/>
            <a:ext cx="2181600" cy="79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a:solidFill>
                  <a:schemeClr val="tx1"/>
                </a:solidFill>
              </a:rPr>
              <a:t>*computerization</a:t>
            </a:r>
          </a:p>
        </p:txBody>
      </p:sp>
      <p:sp>
        <p:nvSpPr>
          <p:cNvPr id="7" name="Rectangle 6">
            <a:extLst>
              <a:ext uri="{FF2B5EF4-FFF2-40B4-BE49-F238E27FC236}">
                <a16:creationId xmlns:a16="http://schemas.microsoft.com/office/drawing/2014/main" id="{A932A44B-D596-9FF8-AAF7-1440AAFDA472}"/>
              </a:ext>
            </a:extLst>
          </p:cNvPr>
          <p:cNvSpPr/>
          <p:nvPr/>
        </p:nvSpPr>
        <p:spPr>
          <a:xfrm>
            <a:off x="4784597" y="4547064"/>
            <a:ext cx="2181600" cy="792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a:solidFill>
                  <a:schemeClr val="tx1"/>
                </a:solidFill>
              </a:rPr>
              <a:t>deep-*computerization</a:t>
            </a:r>
          </a:p>
        </p:txBody>
      </p:sp>
      <p:sp>
        <p:nvSpPr>
          <p:cNvPr id="15" name="Rectangle 14">
            <a:extLst>
              <a:ext uri="{FF2B5EF4-FFF2-40B4-BE49-F238E27FC236}">
                <a16:creationId xmlns:a16="http://schemas.microsoft.com/office/drawing/2014/main" id="{784200D7-FFE3-6AB3-755F-A75864B02A2E}"/>
              </a:ext>
            </a:extLst>
          </p:cNvPr>
          <p:cNvSpPr/>
          <p:nvPr/>
        </p:nvSpPr>
        <p:spPr>
          <a:xfrm>
            <a:off x="5672231" y="1563857"/>
            <a:ext cx="21816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a:solidFill>
                  <a:schemeClr val="tx1"/>
                </a:solidFill>
              </a:rPr>
              <a:t>digitalisation</a:t>
            </a:r>
          </a:p>
        </p:txBody>
      </p:sp>
      <p:sp>
        <p:nvSpPr>
          <p:cNvPr id="8" name="Slide Number Placeholder 7">
            <a:extLst>
              <a:ext uri="{FF2B5EF4-FFF2-40B4-BE49-F238E27FC236}">
                <a16:creationId xmlns:a16="http://schemas.microsoft.com/office/drawing/2014/main" id="{8E4E1812-6B4E-2080-433D-A68DCAD20859}"/>
              </a:ext>
            </a:extLst>
          </p:cNvPr>
          <p:cNvSpPr>
            <a:spLocks noGrp="1"/>
          </p:cNvSpPr>
          <p:nvPr>
            <p:ph type="sldNum" sz="quarter" idx="10"/>
          </p:nvPr>
        </p:nvSpPr>
        <p:spPr/>
        <p:txBody>
          <a:bodyPr/>
          <a:lstStyle/>
          <a:p>
            <a:pPr>
              <a:defRPr/>
            </a:pPr>
            <a:fld id="{5BB4BE56-62DA-4504-B58B-A51906D16A6E}" type="slidenum">
              <a:rPr lang="en-GB" smtClean="0"/>
              <a:pPr>
                <a:defRPr/>
              </a:pPr>
              <a:t>87</a:t>
            </a:fld>
            <a:endParaRPr lang="en-GB" dirty="0"/>
          </a:p>
        </p:txBody>
      </p:sp>
    </p:spTree>
    <p:extLst>
      <p:ext uri="{BB962C8B-B14F-4D97-AF65-F5344CB8AC3E}">
        <p14:creationId xmlns:p14="http://schemas.microsoft.com/office/powerpoint/2010/main" val="40360847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108B4-770F-DB2F-A6ED-D7734AE684ED}"/>
            </a:ext>
          </a:extLst>
        </p:cNvPr>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4BE29CF0-F3E8-329F-35BD-CC47776B0B1F}"/>
              </a:ext>
            </a:extLst>
          </p:cNvPr>
          <p:cNvSpPr/>
          <p:nvPr/>
        </p:nvSpPr>
        <p:spPr>
          <a:xfrm>
            <a:off x="1919536" y="2348880"/>
            <a:ext cx="9356564" cy="1709738"/>
          </a:xfrm>
          <a:prstGeom prst="roundRect">
            <a:avLst>
              <a:gd name="adj" fmla="val 9963"/>
            </a:avLst>
          </a:prstGeom>
          <a:solidFill>
            <a:schemeClr val="accent1">
              <a:lumMod val="9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4535DCF2-8547-9C12-F68B-EFDAA490F83E}"/>
              </a:ext>
            </a:extLst>
          </p:cNvPr>
          <p:cNvSpPr/>
          <p:nvPr/>
        </p:nvSpPr>
        <p:spPr>
          <a:xfrm>
            <a:off x="2170175" y="2544142"/>
            <a:ext cx="5791224" cy="137545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GB" sz="1600">
                <a:solidFill>
                  <a:schemeClr val="tx1"/>
                </a:solidFill>
              </a:rPr>
              <a:t>*computerization</a:t>
            </a:r>
          </a:p>
        </p:txBody>
      </p:sp>
      <p:sp>
        <p:nvSpPr>
          <p:cNvPr id="2" name="Title 1">
            <a:extLst>
              <a:ext uri="{FF2B5EF4-FFF2-40B4-BE49-F238E27FC236}">
                <a16:creationId xmlns:a16="http://schemas.microsoft.com/office/drawing/2014/main" id="{F60D7BB3-A3AD-5960-0696-4816EF5B9D9D}"/>
              </a:ext>
            </a:extLst>
          </p:cNvPr>
          <p:cNvSpPr>
            <a:spLocks noGrp="1"/>
          </p:cNvSpPr>
          <p:nvPr>
            <p:ph type="title"/>
          </p:nvPr>
        </p:nvSpPr>
        <p:spPr/>
        <p:txBody>
          <a:bodyPr/>
          <a:lstStyle/>
          <a:p>
            <a:r>
              <a:rPr lang="en-GB" dirty="0"/>
              <a:t>Ordering the </a:t>
            </a:r>
            <a:r>
              <a:rPr lang="en-GB"/>
              <a:t>factored components</a:t>
            </a:r>
            <a:endParaRPr lang="en-GB" dirty="0"/>
          </a:p>
        </p:txBody>
      </p:sp>
      <p:sp>
        <p:nvSpPr>
          <p:cNvPr id="23" name="TextBox 22">
            <a:extLst>
              <a:ext uri="{FF2B5EF4-FFF2-40B4-BE49-F238E27FC236}">
                <a16:creationId xmlns:a16="http://schemas.microsoft.com/office/drawing/2014/main" id="{EE38D2F1-C571-E6BF-0CD1-1F5D5BF98F41}"/>
              </a:ext>
            </a:extLst>
          </p:cNvPr>
          <p:cNvSpPr txBox="1"/>
          <p:nvPr/>
        </p:nvSpPr>
        <p:spPr>
          <a:xfrm>
            <a:off x="1895551" y="1982167"/>
            <a:ext cx="2172390" cy="369332"/>
          </a:xfrm>
          <a:prstGeom prst="rect">
            <a:avLst/>
          </a:prstGeom>
          <a:noFill/>
        </p:spPr>
        <p:txBody>
          <a:bodyPr wrap="none" rtlCol="0">
            <a:spAutoFit/>
          </a:bodyPr>
          <a:lstStyle/>
          <a:p>
            <a:r>
              <a:rPr lang="en-GB"/>
              <a:t>bCLEARer Pipeline</a:t>
            </a:r>
          </a:p>
        </p:txBody>
      </p:sp>
      <p:sp>
        <p:nvSpPr>
          <p:cNvPr id="27" name="Rectangle 26">
            <a:extLst>
              <a:ext uri="{FF2B5EF4-FFF2-40B4-BE49-F238E27FC236}">
                <a16:creationId xmlns:a16="http://schemas.microsoft.com/office/drawing/2014/main" id="{68F3F6A9-1D0D-0CDC-944B-0D1BE5B9AE7B}"/>
              </a:ext>
            </a:extLst>
          </p:cNvPr>
          <p:cNvSpPr/>
          <p:nvPr/>
        </p:nvSpPr>
        <p:spPr>
          <a:xfrm>
            <a:off x="2384747" y="2924308"/>
            <a:ext cx="2180787" cy="79224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a:solidFill>
                  <a:schemeClr val="tx1"/>
                </a:solidFill>
              </a:rPr>
              <a:t>surface-*computerization</a:t>
            </a:r>
          </a:p>
        </p:txBody>
      </p:sp>
      <p:sp>
        <p:nvSpPr>
          <p:cNvPr id="28" name="Rectangle 27">
            <a:extLst>
              <a:ext uri="{FF2B5EF4-FFF2-40B4-BE49-F238E27FC236}">
                <a16:creationId xmlns:a16="http://schemas.microsoft.com/office/drawing/2014/main" id="{E323D37B-D4D4-DD78-D0D6-FD8CCFF16E97}"/>
              </a:ext>
            </a:extLst>
          </p:cNvPr>
          <p:cNvSpPr/>
          <p:nvPr/>
        </p:nvSpPr>
        <p:spPr>
          <a:xfrm>
            <a:off x="5593154" y="2924429"/>
            <a:ext cx="2181600" cy="792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a:solidFill>
                  <a:schemeClr val="tx1"/>
                </a:solidFill>
              </a:rPr>
              <a:t>deep-*computerization</a:t>
            </a:r>
          </a:p>
        </p:txBody>
      </p:sp>
      <p:sp>
        <p:nvSpPr>
          <p:cNvPr id="29" name="Rectangle 28">
            <a:extLst>
              <a:ext uri="{FF2B5EF4-FFF2-40B4-BE49-F238E27FC236}">
                <a16:creationId xmlns:a16="http://schemas.microsoft.com/office/drawing/2014/main" id="{AAE6DBDC-3188-0B8F-34C9-C64BC1268027}"/>
              </a:ext>
            </a:extLst>
          </p:cNvPr>
          <p:cNvSpPr/>
          <p:nvPr/>
        </p:nvSpPr>
        <p:spPr>
          <a:xfrm>
            <a:off x="8845454" y="2924429"/>
            <a:ext cx="2181600" cy="792000"/>
          </a:xfrm>
          <a:prstGeom prst="rect">
            <a:avLst/>
          </a:prstGeom>
          <a:solidFill>
            <a:srgbClr val="CC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*ontologization</a:t>
            </a:r>
            <a:endParaRPr lang="en-GB" sz="1600">
              <a:solidFill>
                <a:schemeClr val="tx1"/>
              </a:solidFill>
            </a:endParaRPr>
          </a:p>
        </p:txBody>
      </p:sp>
      <p:sp>
        <p:nvSpPr>
          <p:cNvPr id="31" name="Arrow: Right 30">
            <a:extLst>
              <a:ext uri="{FF2B5EF4-FFF2-40B4-BE49-F238E27FC236}">
                <a16:creationId xmlns:a16="http://schemas.microsoft.com/office/drawing/2014/main" id="{A1642047-B376-D9A8-1203-80791D1E2577}"/>
              </a:ext>
            </a:extLst>
          </p:cNvPr>
          <p:cNvSpPr/>
          <p:nvPr/>
        </p:nvSpPr>
        <p:spPr>
          <a:xfrm>
            <a:off x="4802710" y="3078113"/>
            <a:ext cx="553673"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32" name="Arrow: Right 31">
            <a:extLst>
              <a:ext uri="{FF2B5EF4-FFF2-40B4-BE49-F238E27FC236}">
                <a16:creationId xmlns:a16="http://schemas.microsoft.com/office/drawing/2014/main" id="{7DE94BB8-45CD-1FF4-681F-8F737F968C45}"/>
              </a:ext>
            </a:extLst>
          </p:cNvPr>
          <p:cNvSpPr/>
          <p:nvPr/>
        </p:nvSpPr>
        <p:spPr>
          <a:xfrm>
            <a:off x="8128517" y="3078113"/>
            <a:ext cx="553673"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3" name="Slide Number Placeholder 2">
            <a:extLst>
              <a:ext uri="{FF2B5EF4-FFF2-40B4-BE49-F238E27FC236}">
                <a16:creationId xmlns:a16="http://schemas.microsoft.com/office/drawing/2014/main" id="{049215E6-EC98-2BDF-CAAF-C2974C452129}"/>
              </a:ext>
            </a:extLst>
          </p:cNvPr>
          <p:cNvSpPr>
            <a:spLocks noGrp="1"/>
          </p:cNvSpPr>
          <p:nvPr>
            <p:ph type="sldNum" sz="quarter" idx="4294967295"/>
          </p:nvPr>
        </p:nvSpPr>
        <p:spPr>
          <a:xfrm>
            <a:off x="10992545" y="6529214"/>
            <a:ext cx="1171972" cy="284162"/>
          </a:xfrm>
          <a:prstGeom prst="rect">
            <a:avLst/>
          </a:prstGeom>
        </p:spPr>
        <p:txBody>
          <a:bodyPr/>
          <a:lstStyle/>
          <a:p>
            <a:pPr>
              <a:defRPr/>
            </a:pPr>
            <a:fld id="{5BB4BE56-62DA-4504-B58B-A51906D16A6E}" type="slidenum">
              <a:rPr lang="en-GB" smtClean="0"/>
              <a:pPr>
                <a:defRPr/>
              </a:pPr>
              <a:t>88</a:t>
            </a:fld>
            <a:endParaRPr lang="en-GB" dirty="0"/>
          </a:p>
        </p:txBody>
      </p:sp>
      <p:sp>
        <p:nvSpPr>
          <p:cNvPr id="4" name="Rectangle 3">
            <a:extLst>
              <a:ext uri="{FF2B5EF4-FFF2-40B4-BE49-F238E27FC236}">
                <a16:creationId xmlns:a16="http://schemas.microsoft.com/office/drawing/2014/main" id="{E00C6117-749B-3292-1B0E-F5A6A8DB6547}"/>
              </a:ext>
            </a:extLst>
          </p:cNvPr>
          <p:cNvSpPr/>
          <p:nvPr/>
        </p:nvSpPr>
        <p:spPr>
          <a:xfrm>
            <a:off x="1" y="1"/>
            <a:ext cx="12192000" cy="6858000"/>
          </a:xfrm>
          <a:prstGeom prst="rect">
            <a:avLst/>
          </a:prstGeom>
          <a:solidFill>
            <a:schemeClr val="accent6">
              <a:lumMod val="20000"/>
              <a:lumOff val="8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a:extLst>
              <a:ext uri="{FF2B5EF4-FFF2-40B4-BE49-F238E27FC236}">
                <a16:creationId xmlns:a16="http://schemas.microsoft.com/office/drawing/2014/main" id="{546E0B96-B566-CEC9-E58A-3FA862971B9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7328" y="6042737"/>
            <a:ext cx="1080120" cy="815263"/>
          </a:xfrm>
          <a:prstGeom prst="rect">
            <a:avLst/>
          </a:prstGeom>
        </p:spPr>
      </p:pic>
    </p:spTree>
    <p:extLst>
      <p:ext uri="{BB962C8B-B14F-4D97-AF65-F5344CB8AC3E}">
        <p14:creationId xmlns:p14="http://schemas.microsoft.com/office/powerpoint/2010/main" val="6299605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321A2-04CE-1CBE-CD1C-1EAE68A5CDC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06C051F-F69D-1533-F43E-84F6AFE35B9C}"/>
              </a:ext>
            </a:extLst>
          </p:cNvPr>
          <p:cNvSpPr>
            <a:spLocks noGrp="1"/>
          </p:cNvSpPr>
          <p:nvPr>
            <p:ph type="ctrTitle"/>
          </p:nvPr>
        </p:nvSpPr>
        <p:spPr/>
        <p:txBody>
          <a:bodyPr/>
          <a:lstStyle/>
          <a:p>
            <a:r>
              <a:rPr lang="en-GB" dirty="0"/>
              <a:t>Post-Ontology</a:t>
            </a:r>
          </a:p>
        </p:txBody>
      </p:sp>
      <p:sp>
        <p:nvSpPr>
          <p:cNvPr id="6" name="Subtitle 5">
            <a:extLst>
              <a:ext uri="{FF2B5EF4-FFF2-40B4-BE49-F238E27FC236}">
                <a16:creationId xmlns:a16="http://schemas.microsoft.com/office/drawing/2014/main" id="{DEF8505D-05EF-CE49-F075-D3DA0ED809A8}"/>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40485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FF7B4B-07BA-53A3-69B9-1DC1548C7DBF}"/>
              </a:ext>
            </a:extLst>
          </p:cNvPr>
          <p:cNvSpPr>
            <a:spLocks noGrp="1"/>
          </p:cNvSpPr>
          <p:nvPr>
            <p:ph type="title"/>
          </p:nvPr>
        </p:nvSpPr>
        <p:spPr/>
        <p:txBody>
          <a:bodyPr/>
          <a:lstStyle/>
          <a:p>
            <a:r>
              <a:rPr lang="en-GB" dirty="0"/>
              <a:t>BORO genealogy</a:t>
            </a:r>
          </a:p>
        </p:txBody>
      </p:sp>
      <p:sp>
        <p:nvSpPr>
          <p:cNvPr id="5" name="Content Placeholder 4">
            <a:extLst>
              <a:ext uri="{FF2B5EF4-FFF2-40B4-BE49-F238E27FC236}">
                <a16:creationId xmlns:a16="http://schemas.microsoft.com/office/drawing/2014/main" id="{14E99927-3136-8AD8-9398-D0D7680D090B}"/>
              </a:ext>
            </a:extLst>
          </p:cNvPr>
          <p:cNvSpPr>
            <a:spLocks noGrp="1"/>
          </p:cNvSpPr>
          <p:nvPr>
            <p:ph sz="quarter" idx="13"/>
          </p:nvPr>
        </p:nvSpPr>
        <p:spPr/>
        <p:txBody>
          <a:bodyPr>
            <a:normAutofit fontScale="85000" lnSpcReduction="20000"/>
          </a:bodyPr>
          <a:lstStyle/>
          <a:p>
            <a:r>
              <a:rPr lang="en-GB" dirty="0">
                <a:solidFill>
                  <a:schemeClr val="bg1">
                    <a:lumMod val="65000"/>
                  </a:schemeClr>
                </a:solidFill>
              </a:rPr>
              <a:t>1. Introduction</a:t>
            </a:r>
          </a:p>
          <a:p>
            <a:r>
              <a:rPr lang="en-GB" dirty="0">
                <a:solidFill>
                  <a:schemeClr val="bg1">
                    <a:lumMod val="65000"/>
                  </a:schemeClr>
                </a:solidFill>
              </a:rPr>
              <a:t>The Business Object Reference Ontology BORO has chosen to adopt a closer integration with philosophy than other ontologies in the information systems domain … </a:t>
            </a:r>
          </a:p>
          <a:p>
            <a:pPr lvl="1"/>
            <a:r>
              <a:rPr lang="en-GB" dirty="0">
                <a:solidFill>
                  <a:schemeClr val="bg1">
                    <a:lumMod val="65000"/>
                  </a:schemeClr>
                </a:solidFill>
              </a:rPr>
              <a:t>also, unlike them, </a:t>
            </a:r>
            <a:r>
              <a:rPr lang="en-GB" b="1" dirty="0">
                <a:solidFill>
                  <a:schemeClr val="accent6">
                    <a:lumMod val="60000"/>
                    <a:lumOff val="40000"/>
                  </a:schemeClr>
                </a:solidFill>
              </a:rPr>
              <a:t>it emerged from and was developed in commercial projects rather than in academia</a:t>
            </a:r>
            <a:endParaRPr lang="en-GB" dirty="0"/>
          </a:p>
          <a:p>
            <a:r>
              <a:rPr lang="en-GB" b="1" dirty="0">
                <a:solidFill>
                  <a:schemeClr val="accent6">
                    <a:lumMod val="60000"/>
                    <a:lumOff val="40000"/>
                  </a:schemeClr>
                </a:solidFill>
              </a:rPr>
              <a:t>BORO includes a foundational (or upper) ontology and a closely intertwined methodology for information systems (IS) re-engineering (Partridge, 1996), </a:t>
            </a:r>
          </a:p>
          <a:p>
            <a:pPr lvl="1"/>
            <a:r>
              <a:rPr lang="en-GB" b="1" dirty="0">
                <a:solidFill>
                  <a:schemeClr val="accent6">
                    <a:lumMod val="60000"/>
                    <a:lumOff val="40000"/>
                  </a:schemeClr>
                </a:solidFill>
              </a:rPr>
              <a:t>hence</a:t>
            </a:r>
            <a:r>
              <a:rPr lang="en-GB" dirty="0">
                <a:solidFill>
                  <a:schemeClr val="bg1">
                    <a:lumMod val="65000"/>
                  </a:schemeClr>
                </a:solidFill>
              </a:rPr>
              <a:t> </a:t>
            </a:r>
            <a:r>
              <a:rPr lang="en-GB" b="1" dirty="0">
                <a:solidFill>
                  <a:schemeClr val="accent6">
                    <a:lumMod val="60000"/>
                    <a:lumOff val="40000"/>
                  </a:schemeClr>
                </a:solidFill>
              </a:rPr>
              <a:t>the term BORO refers to both the ontology and the methodology</a:t>
            </a:r>
            <a:r>
              <a:rPr lang="en-GB" dirty="0"/>
              <a:t>. </a:t>
            </a:r>
          </a:p>
          <a:p>
            <a:r>
              <a:rPr lang="en-GB" b="1" dirty="0">
                <a:solidFill>
                  <a:schemeClr val="accent6">
                    <a:lumMod val="60000"/>
                    <a:lumOff val="40000"/>
                  </a:schemeClr>
                </a:solidFill>
              </a:rPr>
              <a:t>BORO was originally conceived in the late 1980s</a:t>
            </a:r>
          </a:p>
          <a:p>
            <a:pPr lvl="1"/>
            <a:r>
              <a:rPr lang="en-GB" b="1" dirty="0">
                <a:solidFill>
                  <a:schemeClr val="accent6">
                    <a:lumMod val="60000"/>
                    <a:lumOff val="40000"/>
                  </a:schemeClr>
                </a:solidFill>
              </a:rPr>
              <a:t>to address a particular need for a solid legacy re-engineering process </a:t>
            </a:r>
            <a:r>
              <a:rPr lang="en-GB" dirty="0">
                <a:solidFill>
                  <a:schemeClr val="bg1">
                    <a:lumMod val="65000"/>
                  </a:schemeClr>
                </a:solidFill>
              </a:rPr>
              <a:t>and then evolved to address a wider need for developing enterprise systems in a ‘better way’; </a:t>
            </a:r>
          </a:p>
          <a:p>
            <a:pPr lvl="1"/>
            <a:r>
              <a:rPr lang="en-GB" dirty="0">
                <a:solidFill>
                  <a:schemeClr val="bg1">
                    <a:lumMod val="65000"/>
                  </a:schemeClr>
                </a:solidFill>
              </a:rPr>
              <a:t>in other words, in a way that … enable[ed] higher levels of reuse and, as a consequence, capable of reducing the effort and cost of (re-)developing, maintaining and interoperating enterprise systems. It was eventually publicly documented in (Partridge, 1996)</a:t>
            </a:r>
          </a:p>
          <a:p>
            <a:r>
              <a:rPr lang="en-GB" sz="1400" i="1" dirty="0"/>
              <a:t>de Cesare, S. and Partridge, C. 2016. BORO as a Foundation to Enterprise Ontology. Journal of Information Systems. 30 (2), pp. 83-112. https://doi.org/10.2308/isys-51428</a:t>
            </a:r>
          </a:p>
          <a:p>
            <a:r>
              <a:rPr lang="en-US" sz="1400" i="1" dirty="0">
                <a:effectLst/>
                <a:latin typeface="Calibri" panose="020F0502020204030204" pitchFamily="34" charset="0"/>
                <a:ea typeface="MS Mincho" panose="02020609040205080304" pitchFamily="49" charset="-128"/>
                <a:cs typeface="Times New Roman" panose="02020603050405020304" pitchFamily="18" charset="0"/>
              </a:rPr>
              <a:t>Partridge, C. 1996. Business Objects: Re-Engineering for Re-Use, Butterworth-Heinemann.</a:t>
            </a:r>
            <a:r>
              <a:rPr lang="en-GB" dirty="0"/>
              <a:t>	</a:t>
            </a:r>
          </a:p>
          <a:p>
            <a:pPr marL="0" indent="0">
              <a:buNone/>
            </a:pPr>
            <a:endParaRPr lang="en-GB" dirty="0"/>
          </a:p>
        </p:txBody>
      </p:sp>
      <p:sp>
        <p:nvSpPr>
          <p:cNvPr id="3" name="Slide Number Placeholder 2">
            <a:extLst>
              <a:ext uri="{FF2B5EF4-FFF2-40B4-BE49-F238E27FC236}">
                <a16:creationId xmlns:a16="http://schemas.microsoft.com/office/drawing/2014/main" id="{63673E98-D2EB-64C0-A6EA-7FF707EE04F9}"/>
              </a:ext>
            </a:extLst>
          </p:cNvPr>
          <p:cNvSpPr>
            <a:spLocks noGrp="1"/>
          </p:cNvSpPr>
          <p:nvPr>
            <p:ph type="sldNum" sz="quarter" idx="1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BB4BE56-62DA-4504-B58B-A51906D16A6E}" type="slidenum">
              <a:rPr kumimoji="0" lang="en-GB" sz="1000" b="0" i="0" u="none" strike="noStrike" kern="1200" cap="none" spc="0" normalizeH="0" baseline="0" noProof="0" smtClean="0">
                <a:ln>
                  <a:noFill/>
                </a:ln>
                <a:solidFill>
                  <a:srgbClr val="80808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GB" sz="1000" b="0" i="0" u="none" strike="noStrike" kern="1200" cap="none" spc="0" normalizeH="0" baseline="0" noProof="0" dirty="0">
              <a:ln>
                <a:noFill/>
              </a:ln>
              <a:solidFill>
                <a:srgbClr val="808080"/>
              </a:solidFill>
              <a:effectLst/>
              <a:uLnTx/>
              <a:uFillTx/>
              <a:latin typeface="Arial" charset="0"/>
              <a:ea typeface="+mn-ea"/>
              <a:cs typeface="Arial" charset="0"/>
            </a:endParaRPr>
          </a:p>
        </p:txBody>
      </p:sp>
      <p:pic>
        <p:nvPicPr>
          <p:cNvPr id="6" name="Picture 5">
            <a:extLst>
              <a:ext uri="{FF2B5EF4-FFF2-40B4-BE49-F238E27FC236}">
                <a16:creationId xmlns:a16="http://schemas.microsoft.com/office/drawing/2014/main" id="{E5683687-BD4C-60F3-8695-11F4A847C5A0}"/>
              </a:ext>
            </a:extLst>
          </p:cNvPr>
          <p:cNvPicPr>
            <a:picLocks noChangeAspect="1"/>
          </p:cNvPicPr>
          <p:nvPr/>
        </p:nvPicPr>
        <p:blipFill>
          <a:blip r:embed="rId2"/>
          <a:stretch>
            <a:fillRect/>
          </a:stretch>
        </p:blipFill>
        <p:spPr>
          <a:xfrm>
            <a:off x="6965135" y="5793288"/>
            <a:ext cx="769540" cy="1020088"/>
          </a:xfrm>
          <a:prstGeom prst="rect">
            <a:avLst/>
          </a:prstGeom>
        </p:spPr>
      </p:pic>
      <p:pic>
        <p:nvPicPr>
          <p:cNvPr id="7" name="Picture 6">
            <a:extLst>
              <a:ext uri="{FF2B5EF4-FFF2-40B4-BE49-F238E27FC236}">
                <a16:creationId xmlns:a16="http://schemas.microsoft.com/office/drawing/2014/main" id="{EBB95973-921B-F16D-269D-6D46A5401BF1}"/>
              </a:ext>
            </a:extLst>
          </p:cNvPr>
          <p:cNvPicPr>
            <a:picLocks noChangeAspect="1"/>
          </p:cNvPicPr>
          <p:nvPr/>
        </p:nvPicPr>
        <p:blipFill>
          <a:blip r:embed="rId3"/>
          <a:stretch>
            <a:fillRect/>
          </a:stretch>
        </p:blipFill>
        <p:spPr>
          <a:xfrm>
            <a:off x="60555" y="2751323"/>
            <a:ext cx="1012024" cy="548688"/>
          </a:xfrm>
          <a:prstGeom prst="rect">
            <a:avLst/>
          </a:prstGeom>
        </p:spPr>
      </p:pic>
      <p:pic>
        <p:nvPicPr>
          <p:cNvPr id="8" name="Picture 7">
            <a:extLst>
              <a:ext uri="{FF2B5EF4-FFF2-40B4-BE49-F238E27FC236}">
                <a16:creationId xmlns:a16="http://schemas.microsoft.com/office/drawing/2014/main" id="{F53CC28C-6144-4667-2856-33A8E5CB28B5}"/>
              </a:ext>
            </a:extLst>
          </p:cNvPr>
          <p:cNvPicPr>
            <a:picLocks noChangeAspect="1"/>
          </p:cNvPicPr>
          <p:nvPr/>
        </p:nvPicPr>
        <p:blipFill>
          <a:blip r:embed="rId3"/>
          <a:stretch>
            <a:fillRect/>
          </a:stretch>
        </p:blipFill>
        <p:spPr>
          <a:xfrm>
            <a:off x="64850" y="3880097"/>
            <a:ext cx="1012024" cy="548688"/>
          </a:xfrm>
          <a:prstGeom prst="rect">
            <a:avLst/>
          </a:prstGeom>
        </p:spPr>
      </p:pic>
      <p:pic>
        <p:nvPicPr>
          <p:cNvPr id="9" name="Picture 8">
            <a:extLst>
              <a:ext uri="{FF2B5EF4-FFF2-40B4-BE49-F238E27FC236}">
                <a16:creationId xmlns:a16="http://schemas.microsoft.com/office/drawing/2014/main" id="{3DA791F9-2ED3-CE8A-0AAF-B2CD104ED87B}"/>
              </a:ext>
            </a:extLst>
          </p:cNvPr>
          <p:cNvPicPr>
            <a:picLocks noChangeAspect="1"/>
          </p:cNvPicPr>
          <p:nvPr/>
        </p:nvPicPr>
        <p:blipFill>
          <a:blip r:embed="rId3"/>
          <a:stretch>
            <a:fillRect/>
          </a:stretch>
        </p:blipFill>
        <p:spPr>
          <a:xfrm>
            <a:off x="464728" y="2179202"/>
            <a:ext cx="1012024" cy="548688"/>
          </a:xfrm>
          <a:prstGeom prst="rect">
            <a:avLst/>
          </a:prstGeom>
        </p:spPr>
      </p:pic>
    </p:spTree>
    <p:extLst>
      <p:ext uri="{BB962C8B-B14F-4D97-AF65-F5344CB8AC3E}">
        <p14:creationId xmlns:p14="http://schemas.microsoft.com/office/powerpoint/2010/main" val="297396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E3F1DD-DD9C-618B-0C4A-B393A7419B6D}"/>
              </a:ext>
            </a:extLst>
          </p:cNvPr>
          <p:cNvSpPr>
            <a:spLocks noGrp="1"/>
          </p:cNvSpPr>
          <p:nvPr>
            <p:ph type="title"/>
          </p:nvPr>
        </p:nvSpPr>
        <p:spPr/>
        <p:txBody>
          <a:bodyPr/>
          <a:lstStyle/>
          <a:p>
            <a:r>
              <a:rPr lang="en-GB" i="1" dirty="0"/>
              <a:t>De se </a:t>
            </a:r>
            <a:r>
              <a:rPr lang="en-GB" dirty="0" err="1"/>
              <a:t>agentology</a:t>
            </a:r>
            <a:endParaRPr lang="en-GB" dirty="0"/>
          </a:p>
        </p:txBody>
      </p:sp>
      <p:sp>
        <p:nvSpPr>
          <p:cNvPr id="6" name="TextBox 5">
            <a:extLst>
              <a:ext uri="{FF2B5EF4-FFF2-40B4-BE49-F238E27FC236}">
                <a16:creationId xmlns:a16="http://schemas.microsoft.com/office/drawing/2014/main" id="{60F337C8-ED97-2D64-44B0-5DC838B1AA7C}"/>
              </a:ext>
            </a:extLst>
          </p:cNvPr>
          <p:cNvSpPr txBox="1"/>
          <p:nvPr/>
        </p:nvSpPr>
        <p:spPr>
          <a:xfrm>
            <a:off x="838200" y="5292546"/>
            <a:ext cx="10886902" cy="923330"/>
          </a:xfrm>
          <a:prstGeom prst="rect">
            <a:avLst/>
          </a:prstGeom>
          <a:noFill/>
        </p:spPr>
        <p:txBody>
          <a:bodyPr wrap="square">
            <a:spAutoFit/>
          </a:bodyPr>
          <a:lstStyle/>
          <a:p>
            <a:r>
              <a:rPr lang="en-GB" dirty="0">
                <a:effectLst/>
              </a:rPr>
              <a:t>Partridge, C., de Cesare, S., Mitchell, A., León, A., </a:t>
            </a:r>
            <a:r>
              <a:rPr lang="en-GB" dirty="0" err="1">
                <a:effectLst/>
              </a:rPr>
              <a:t>Gailly</a:t>
            </a:r>
            <a:r>
              <a:rPr lang="en-GB" dirty="0">
                <a:effectLst/>
              </a:rPr>
              <a:t>, F., &amp; Khan, M. (2018). Ontology then Agentology: A Finer Grained Framework for Enterprise Modelling: </a:t>
            </a:r>
            <a:r>
              <a:rPr lang="en-GB" i="1" dirty="0">
                <a:effectLst/>
              </a:rPr>
              <a:t>Proceedings of the 6th International Conference on Model-Driven Engineering and Software Development</a:t>
            </a:r>
            <a:r>
              <a:rPr lang="en-GB" dirty="0">
                <a:effectLst/>
              </a:rPr>
              <a:t>, 454–463. </a:t>
            </a:r>
            <a:r>
              <a:rPr lang="en-GB" dirty="0">
                <a:effectLst/>
                <a:hlinkClick r:id="rId2"/>
              </a:rPr>
              <a:t>https://doi.org/10.5220/0006606304540463</a:t>
            </a:r>
            <a:endParaRPr lang="en-GB" dirty="0">
              <a:effectLst/>
            </a:endParaRPr>
          </a:p>
        </p:txBody>
      </p:sp>
      <p:pic>
        <p:nvPicPr>
          <p:cNvPr id="8" name="Picture 7">
            <a:extLst>
              <a:ext uri="{FF2B5EF4-FFF2-40B4-BE49-F238E27FC236}">
                <a16:creationId xmlns:a16="http://schemas.microsoft.com/office/drawing/2014/main" id="{D0F829B8-4BB0-C7C1-8E95-00C85BC884EF}"/>
              </a:ext>
            </a:extLst>
          </p:cNvPr>
          <p:cNvPicPr>
            <a:picLocks noChangeAspect="1"/>
          </p:cNvPicPr>
          <p:nvPr/>
        </p:nvPicPr>
        <p:blipFill>
          <a:blip r:embed="rId3"/>
          <a:stretch>
            <a:fillRect/>
          </a:stretch>
        </p:blipFill>
        <p:spPr>
          <a:xfrm>
            <a:off x="6888088" y="1412776"/>
            <a:ext cx="5115448" cy="3234655"/>
          </a:xfrm>
          <a:prstGeom prst="rect">
            <a:avLst/>
          </a:prstGeom>
        </p:spPr>
      </p:pic>
      <p:sp>
        <p:nvSpPr>
          <p:cNvPr id="10" name="TextBox 9">
            <a:extLst>
              <a:ext uri="{FF2B5EF4-FFF2-40B4-BE49-F238E27FC236}">
                <a16:creationId xmlns:a16="http://schemas.microsoft.com/office/drawing/2014/main" id="{F8101984-BF1F-7FF9-87C4-7146FE10EB70}"/>
              </a:ext>
            </a:extLst>
          </p:cNvPr>
          <p:cNvSpPr txBox="1"/>
          <p:nvPr/>
        </p:nvSpPr>
        <p:spPr>
          <a:xfrm>
            <a:off x="1775520" y="1389137"/>
            <a:ext cx="5699760" cy="369332"/>
          </a:xfrm>
          <a:prstGeom prst="rect">
            <a:avLst/>
          </a:prstGeom>
          <a:noFill/>
        </p:spPr>
        <p:txBody>
          <a:bodyPr wrap="square">
            <a:spAutoFit/>
          </a:bodyPr>
          <a:lstStyle/>
          <a:p>
            <a:r>
              <a:rPr lang="en-GB" dirty="0"/>
              <a:t>Introducing a </a:t>
            </a:r>
            <a:r>
              <a:rPr lang="en-GB" i="1" dirty="0"/>
              <a:t>de se </a:t>
            </a:r>
            <a:r>
              <a:rPr lang="en-GB" dirty="0"/>
              <a:t>perspective – the indexical ‘I’</a:t>
            </a:r>
          </a:p>
        </p:txBody>
      </p:sp>
      <p:sp>
        <p:nvSpPr>
          <p:cNvPr id="2" name="Slide Number Placeholder 1">
            <a:extLst>
              <a:ext uri="{FF2B5EF4-FFF2-40B4-BE49-F238E27FC236}">
                <a16:creationId xmlns:a16="http://schemas.microsoft.com/office/drawing/2014/main" id="{4C516584-534D-6447-7B7D-7748CEC53048}"/>
              </a:ext>
            </a:extLst>
          </p:cNvPr>
          <p:cNvSpPr>
            <a:spLocks noGrp="1"/>
          </p:cNvSpPr>
          <p:nvPr>
            <p:ph type="sldNum" sz="quarter" idx="10"/>
          </p:nvPr>
        </p:nvSpPr>
        <p:spPr/>
        <p:txBody>
          <a:bodyPr/>
          <a:lstStyle/>
          <a:p>
            <a:pPr>
              <a:defRPr/>
            </a:pPr>
            <a:fld id="{5BB4BE56-62DA-4504-B58B-A51906D16A6E}" type="slidenum">
              <a:rPr lang="en-GB" smtClean="0"/>
              <a:pPr>
                <a:defRPr/>
              </a:pPr>
              <a:t>90</a:t>
            </a:fld>
            <a:endParaRPr lang="en-GB" dirty="0"/>
          </a:p>
        </p:txBody>
      </p:sp>
    </p:spTree>
    <p:extLst>
      <p:ext uri="{BB962C8B-B14F-4D97-AF65-F5344CB8AC3E}">
        <p14:creationId xmlns:p14="http://schemas.microsoft.com/office/powerpoint/2010/main" val="4937130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CAD24-779B-5807-2150-A2BFC1BC63D6}"/>
              </a:ext>
            </a:extLst>
          </p:cNvPr>
          <p:cNvSpPr>
            <a:spLocks noGrp="1"/>
          </p:cNvSpPr>
          <p:nvPr>
            <p:ph type="title"/>
          </p:nvPr>
        </p:nvSpPr>
        <p:spPr/>
        <p:txBody>
          <a:bodyPr/>
          <a:lstStyle/>
          <a:p>
            <a:r>
              <a:rPr lang="en-GB" i="1" dirty="0"/>
              <a:t>De se </a:t>
            </a:r>
            <a:r>
              <a:rPr lang="en-GB" dirty="0"/>
              <a:t>doxastology</a:t>
            </a:r>
          </a:p>
        </p:txBody>
      </p:sp>
      <p:sp>
        <p:nvSpPr>
          <p:cNvPr id="5" name="Content Placeholder 4">
            <a:extLst>
              <a:ext uri="{FF2B5EF4-FFF2-40B4-BE49-F238E27FC236}">
                <a16:creationId xmlns:a16="http://schemas.microsoft.com/office/drawing/2014/main" id="{65EEC3B9-4D43-DC96-4810-A900A3E9D525}"/>
              </a:ext>
            </a:extLst>
          </p:cNvPr>
          <p:cNvSpPr>
            <a:spLocks noGrp="1"/>
          </p:cNvSpPr>
          <p:nvPr>
            <p:ph sz="quarter" idx="13"/>
          </p:nvPr>
        </p:nvSpPr>
        <p:spPr/>
        <p:txBody>
          <a:bodyPr/>
          <a:lstStyle/>
          <a:p>
            <a:r>
              <a:rPr lang="en-GB" dirty="0"/>
              <a:t>Developing a de se doxastology</a:t>
            </a:r>
          </a:p>
          <a:p>
            <a:pPr lvl="1"/>
            <a:r>
              <a:rPr lang="en-GB" dirty="0"/>
              <a:t>for uncertain information</a:t>
            </a:r>
          </a:p>
          <a:p>
            <a:pPr lvl="2"/>
            <a:r>
              <a:rPr lang="en-GB" dirty="0"/>
              <a:t>two dimensional Lewisian semantics</a:t>
            </a:r>
          </a:p>
          <a:p>
            <a:endParaRPr lang="en-GB" dirty="0"/>
          </a:p>
          <a:p>
            <a:endParaRPr lang="en-GB" dirty="0"/>
          </a:p>
          <a:p>
            <a:r>
              <a:rPr lang="en-GB" sz="1800" dirty="0"/>
              <a:t>See: Chris Partridge, C.,  Mitchell, A., Cola A., (2025). "Digitalizing Uncertain Information". https://www.academia.edu/125111898/</a:t>
            </a:r>
          </a:p>
        </p:txBody>
      </p:sp>
      <p:sp>
        <p:nvSpPr>
          <p:cNvPr id="3" name="Slide Number Placeholder 2">
            <a:extLst>
              <a:ext uri="{FF2B5EF4-FFF2-40B4-BE49-F238E27FC236}">
                <a16:creationId xmlns:a16="http://schemas.microsoft.com/office/drawing/2014/main" id="{FD02D626-6607-2FEB-5688-F5847FDA822D}"/>
              </a:ext>
            </a:extLst>
          </p:cNvPr>
          <p:cNvSpPr>
            <a:spLocks noGrp="1"/>
          </p:cNvSpPr>
          <p:nvPr>
            <p:ph type="sldNum" sz="quarter" idx="14"/>
          </p:nvPr>
        </p:nvSpPr>
        <p:spPr/>
        <p:txBody>
          <a:bodyPr/>
          <a:lstStyle/>
          <a:p>
            <a:pPr>
              <a:defRPr/>
            </a:pPr>
            <a:fld id="{5BB4BE56-62DA-4504-B58B-A51906D16A6E}" type="slidenum">
              <a:rPr lang="en-GB" smtClean="0"/>
              <a:pPr>
                <a:defRPr/>
              </a:pPr>
              <a:t>91</a:t>
            </a:fld>
            <a:endParaRPr lang="en-GB" dirty="0"/>
          </a:p>
        </p:txBody>
      </p:sp>
    </p:spTree>
    <p:extLst>
      <p:ext uri="{BB962C8B-B14F-4D97-AF65-F5344CB8AC3E}">
        <p14:creationId xmlns:p14="http://schemas.microsoft.com/office/powerpoint/2010/main" val="38445675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6B07AC-177B-0900-72F8-91B8658C10F6}"/>
              </a:ext>
            </a:extLst>
          </p:cNvPr>
          <p:cNvSpPr>
            <a:spLocks noGrp="1"/>
          </p:cNvSpPr>
          <p:nvPr>
            <p:ph type="ctrTitle"/>
          </p:nvPr>
        </p:nvSpPr>
        <p:spPr/>
        <p:txBody>
          <a:bodyPr/>
          <a:lstStyle/>
          <a:p>
            <a:r>
              <a:rPr lang="en-GB" dirty="0"/>
              <a:t>Summary</a:t>
            </a:r>
          </a:p>
        </p:txBody>
      </p:sp>
      <p:sp>
        <p:nvSpPr>
          <p:cNvPr id="6" name="Subtitle 5">
            <a:extLst>
              <a:ext uri="{FF2B5EF4-FFF2-40B4-BE49-F238E27FC236}">
                <a16:creationId xmlns:a16="http://schemas.microsoft.com/office/drawing/2014/main" id="{8D197DF9-EB26-A674-C206-ADF15A57ED2A}"/>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3414065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E95AE-48D5-13D4-2758-5AD5C491C9C4}"/>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7B674FD7-8DE6-29C1-FF44-7FBE9F666651}"/>
              </a:ext>
            </a:extLst>
          </p:cNvPr>
          <p:cNvSpPr>
            <a:spLocks noGrp="1"/>
          </p:cNvSpPr>
          <p:nvPr>
            <p:ph sz="quarter" idx="13"/>
          </p:nvPr>
        </p:nvSpPr>
        <p:spPr/>
        <p:txBody>
          <a:bodyPr/>
          <a:lstStyle/>
          <a:p>
            <a:r>
              <a:rPr lang="en-GB" dirty="0"/>
              <a:t>BORO foundational ontology is promulgated as a</a:t>
            </a:r>
          </a:p>
          <a:p>
            <a:pPr lvl="1"/>
            <a:r>
              <a:rPr lang="en-GB" dirty="0"/>
              <a:t>a toolkit for ontological analysis</a:t>
            </a:r>
          </a:p>
          <a:p>
            <a:r>
              <a:rPr lang="en-GB" dirty="0"/>
              <a:t>Characterised the foundational ontology in three ways</a:t>
            </a:r>
          </a:p>
          <a:p>
            <a:pPr lvl="1"/>
            <a:r>
              <a:rPr lang="en-GB" dirty="0"/>
              <a:t>ontological categories</a:t>
            </a:r>
          </a:p>
          <a:p>
            <a:pPr lvl="1"/>
            <a:r>
              <a:rPr lang="en-GB" dirty="0"/>
              <a:t>bare Quinean structure – using a constructional approach</a:t>
            </a:r>
          </a:p>
          <a:p>
            <a:pPr lvl="1"/>
            <a:r>
              <a:rPr lang="en-GB" dirty="0"/>
              <a:t>broad ontological architecture (and patterns)</a:t>
            </a:r>
          </a:p>
          <a:p>
            <a:endParaRPr lang="en-GB" dirty="0"/>
          </a:p>
          <a:p>
            <a:r>
              <a:rPr lang="en-GB" dirty="0"/>
              <a:t>Proposed a micro transformation architectural pipeline process to inject the foundational ontology into the interoperability processes</a:t>
            </a:r>
          </a:p>
          <a:p>
            <a:pPr lvl="1"/>
            <a:endParaRPr lang="en-GB" dirty="0"/>
          </a:p>
        </p:txBody>
      </p:sp>
      <p:sp>
        <p:nvSpPr>
          <p:cNvPr id="4" name="Slide Number Placeholder 3">
            <a:extLst>
              <a:ext uri="{FF2B5EF4-FFF2-40B4-BE49-F238E27FC236}">
                <a16:creationId xmlns:a16="http://schemas.microsoft.com/office/drawing/2014/main" id="{0922C1B2-0885-F717-10D2-9C379D55A5B3}"/>
              </a:ext>
            </a:extLst>
          </p:cNvPr>
          <p:cNvSpPr>
            <a:spLocks noGrp="1"/>
          </p:cNvSpPr>
          <p:nvPr>
            <p:ph type="sldNum" sz="quarter" idx="14"/>
          </p:nvPr>
        </p:nvSpPr>
        <p:spPr/>
        <p:txBody>
          <a:bodyPr/>
          <a:lstStyle/>
          <a:p>
            <a:pPr>
              <a:defRPr/>
            </a:pPr>
            <a:fld id="{714B418A-A2A3-4D4B-B5CA-3107C73BA013}" type="slidenum">
              <a:rPr lang="en-GB" smtClean="0"/>
              <a:pPr>
                <a:defRPr/>
              </a:pPr>
              <a:t>93</a:t>
            </a:fld>
            <a:endParaRPr lang="en-GB" dirty="0"/>
          </a:p>
        </p:txBody>
      </p:sp>
    </p:spTree>
    <p:extLst>
      <p:ext uri="{BB962C8B-B14F-4D97-AF65-F5344CB8AC3E}">
        <p14:creationId xmlns:p14="http://schemas.microsoft.com/office/powerpoint/2010/main" val="14602581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AF96EC-8073-4233-B8EE-F01AA16F55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669" y="1485903"/>
            <a:ext cx="6685287" cy="5201672"/>
          </a:xfrm>
          <a:prstGeom prst="rect">
            <a:avLst/>
          </a:prstGeom>
        </p:spPr>
      </p:pic>
      <p:sp>
        <p:nvSpPr>
          <p:cNvPr id="2" name="Title 1">
            <a:extLst>
              <a:ext uri="{FF2B5EF4-FFF2-40B4-BE49-F238E27FC236}">
                <a16:creationId xmlns:a16="http://schemas.microsoft.com/office/drawing/2014/main" id="{071CBDD8-308B-4162-91A8-07E6F1FFCE7D}"/>
              </a:ext>
            </a:extLst>
          </p:cNvPr>
          <p:cNvSpPr>
            <a:spLocks noGrp="1"/>
          </p:cNvSpPr>
          <p:nvPr>
            <p:ph type="title"/>
          </p:nvPr>
        </p:nvSpPr>
        <p:spPr/>
        <p:txBody>
          <a:bodyPr/>
          <a:lstStyle/>
          <a:p>
            <a:r>
              <a:rPr lang="en-GB" dirty="0"/>
              <a:t>Questions</a:t>
            </a:r>
          </a:p>
        </p:txBody>
      </p:sp>
      <p:sp>
        <p:nvSpPr>
          <p:cNvPr id="4" name="Slide Number Placeholder 3">
            <a:extLst>
              <a:ext uri="{FF2B5EF4-FFF2-40B4-BE49-F238E27FC236}">
                <a16:creationId xmlns:a16="http://schemas.microsoft.com/office/drawing/2014/main" id="{A90F1A31-4EE6-E35A-7357-A9D9CEA44D28}"/>
              </a:ext>
            </a:extLst>
          </p:cNvPr>
          <p:cNvSpPr>
            <a:spLocks noGrp="1"/>
          </p:cNvSpPr>
          <p:nvPr>
            <p:ph type="sldNum" sz="quarter" idx="10"/>
          </p:nvPr>
        </p:nvSpPr>
        <p:spPr/>
        <p:txBody>
          <a:bodyPr/>
          <a:lstStyle/>
          <a:p>
            <a:pPr>
              <a:defRPr/>
            </a:pPr>
            <a:fld id="{5BB4BE56-62DA-4504-B58B-A51906D16A6E}" type="slidenum">
              <a:rPr lang="en-GB" smtClean="0"/>
              <a:pPr>
                <a:defRPr/>
              </a:pPr>
              <a:t>94</a:t>
            </a:fld>
            <a:endParaRPr lang="en-GB" dirty="0"/>
          </a:p>
        </p:txBody>
      </p:sp>
    </p:spTree>
    <p:extLst>
      <p:ext uri="{BB962C8B-B14F-4D97-AF65-F5344CB8AC3E}">
        <p14:creationId xmlns:p14="http://schemas.microsoft.com/office/powerpoint/2010/main" val="15150433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272F11-DBF0-406D-9371-5560C7C301B5}"/>
              </a:ext>
            </a:extLst>
          </p:cNvPr>
          <p:cNvPicPr>
            <a:picLocks noChangeAspect="1"/>
          </p:cNvPicPr>
          <p:nvPr/>
        </p:nvPicPr>
        <p:blipFill rotWithShape="1">
          <a:blip r:embed="rId2"/>
          <a:srcRect l="6444" r="9931" b="-1"/>
          <a:stretch/>
        </p:blipFill>
        <p:spPr>
          <a:xfrm>
            <a:off x="-251254" y="0"/>
            <a:ext cx="12784369" cy="6858000"/>
          </a:xfrm>
          <a:prstGeom prst="rect">
            <a:avLst/>
          </a:prstGeom>
        </p:spPr>
      </p:pic>
    </p:spTree>
    <p:extLst>
      <p:ext uri="{BB962C8B-B14F-4D97-AF65-F5344CB8AC3E}">
        <p14:creationId xmlns:p14="http://schemas.microsoft.com/office/powerpoint/2010/main" val="20712201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94B78D-9CDC-8B2D-9101-413302560637}"/>
              </a:ext>
            </a:extLst>
          </p:cNvPr>
          <p:cNvPicPr>
            <a:picLocks noChangeAspect="1"/>
          </p:cNvPicPr>
          <p:nvPr/>
        </p:nvPicPr>
        <p:blipFill>
          <a:blip r:embed="rId2"/>
          <a:stretch>
            <a:fillRect/>
          </a:stretch>
        </p:blipFill>
        <p:spPr>
          <a:xfrm>
            <a:off x="0" y="0"/>
            <a:ext cx="13365937" cy="6983702"/>
          </a:xfrm>
          <a:prstGeom prst="rect">
            <a:avLst/>
          </a:prstGeom>
        </p:spPr>
      </p:pic>
    </p:spTree>
    <p:extLst>
      <p:ext uri="{BB962C8B-B14F-4D97-AF65-F5344CB8AC3E}">
        <p14:creationId xmlns:p14="http://schemas.microsoft.com/office/powerpoint/2010/main" val="1460417609"/>
      </p:ext>
    </p:extLst>
  </p:cSld>
  <p:clrMapOvr>
    <a:masterClrMapping/>
  </p:clrMapOvr>
</p:sld>
</file>

<file path=ppt/theme/theme1.xml><?xml version="1.0" encoding="utf-8"?>
<a:theme xmlns:a="http://schemas.openxmlformats.org/drawingml/2006/main" name="BOROTemplate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3877</TotalTime>
  <Words>6612</Words>
  <Application>Microsoft Office PowerPoint</Application>
  <PresentationFormat>Widescreen</PresentationFormat>
  <Paragraphs>996</Paragraphs>
  <Slides>96</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96</vt:i4>
      </vt:variant>
    </vt:vector>
  </HeadingPairs>
  <TitlesOfParts>
    <vt:vector size="107" baseType="lpstr">
      <vt:lpstr>-apple-system</vt:lpstr>
      <vt:lpstr>Aptos</vt:lpstr>
      <vt:lpstr>Aptos Narrow</vt:lpstr>
      <vt:lpstr>Arial</vt:lpstr>
      <vt:lpstr>Calibri</vt:lpstr>
      <vt:lpstr>Cambria</vt:lpstr>
      <vt:lpstr>CircularXXWeb-Bold</vt:lpstr>
      <vt:lpstr>Google Sans</vt:lpstr>
      <vt:lpstr>Verdana</vt:lpstr>
      <vt:lpstr>Wingdings</vt:lpstr>
      <vt:lpstr>BOROTemplate1</vt:lpstr>
      <vt:lpstr>BORO Ontology</vt:lpstr>
      <vt:lpstr>Schedule</vt:lpstr>
      <vt:lpstr>NOTE: ~tl;dr convention </vt:lpstr>
      <vt:lpstr>Structure</vt:lpstr>
      <vt:lpstr>About</vt:lpstr>
      <vt:lpstr>Broad approach</vt:lpstr>
      <vt:lpstr>Broad approach: tool or product</vt:lpstr>
      <vt:lpstr>BORO Genealogy</vt:lpstr>
      <vt:lpstr>BORO genealogy</vt:lpstr>
      <vt:lpstr>BORO components</vt:lpstr>
      <vt:lpstr>Toolkit can be deployed across various exploitation routes</vt:lpstr>
      <vt:lpstr>Example programme: analysis of effort</vt:lpstr>
      <vt:lpstr>Example programme: work package type</vt:lpstr>
      <vt:lpstr>Using BORO tools to develop reference models</vt:lpstr>
      <vt:lpstr>Characterising the BORO foundational ontology</vt:lpstr>
      <vt:lpstr>Characterising the BORO foundational ontology</vt:lpstr>
      <vt:lpstr>Ontology – as ontological categories</vt:lpstr>
      <vt:lpstr>An ontology is a specification of the ontological categories</vt:lpstr>
      <vt:lpstr>BORO’s ontological categories</vt:lpstr>
      <vt:lpstr>BORO’s ontological categories’ grounding relations</vt:lpstr>
      <vt:lpstr>Ontological category: individuals</vt:lpstr>
      <vt:lpstr>Individuals – Criterion of Identity</vt:lpstr>
      <vt:lpstr>Classical mereology</vt:lpstr>
      <vt:lpstr>Commitment to mereological extensionalism</vt:lpstr>
      <vt:lpstr>Fleshing out individuals</vt:lpstr>
      <vt:lpstr>Stratification: 4D Ontologies’ unifying choices</vt:lpstr>
      <vt:lpstr>Recall: locations example - HMELR test</vt:lpstr>
      <vt:lpstr>Additionally - possible worlds</vt:lpstr>
      <vt:lpstr>4-Dimensionalism Background</vt:lpstr>
      <vt:lpstr>The original 3D position</vt:lpstr>
      <vt:lpstr>Early appearances of 4D</vt:lpstr>
      <vt:lpstr>Origin of (geometric) four-dimensionalism</vt:lpstr>
      <vt:lpstr>A brief history of the developments in four dimensionalism: selected major publications - I</vt:lpstr>
      <vt:lpstr>A brief history of the developments in four dimensionalism: selected major publications - II</vt:lpstr>
      <vt:lpstr>Ontological category: sets</vt:lpstr>
      <vt:lpstr>Sets</vt:lpstr>
      <vt:lpstr>Ontological category: tuples</vt:lpstr>
      <vt:lpstr>Tuples</vt:lpstr>
      <vt:lpstr>Ontology – as everything that exists</vt:lpstr>
      <vt:lpstr>“Bare Quinean” ontology - everything</vt:lpstr>
      <vt:lpstr>Ontology as ‘everything that exists’</vt:lpstr>
      <vt:lpstr>BORO constructional ‘bare Quinean’ foundation</vt:lpstr>
      <vt:lpstr>History</vt:lpstr>
      <vt:lpstr>BORO constructional history</vt:lpstr>
      <vt:lpstr>Constructionalism: shifting the way an ontology is ‘defined’</vt:lpstr>
      <vt:lpstr>Core Constructional Ontology (CCO)</vt:lpstr>
      <vt:lpstr>CCO – components</vt:lpstr>
      <vt:lpstr>Pluralology – the logical framework</vt:lpstr>
      <vt:lpstr>Constructionology – the general framework</vt:lpstr>
      <vt:lpstr>Setology (module)</vt:lpstr>
      <vt:lpstr>Mereology (module)</vt:lpstr>
      <vt:lpstr>Tupleology (module)</vt:lpstr>
      <vt:lpstr>BORO as a constructional ontology</vt:lpstr>
      <vt:lpstr>Whole ontology constructed from a single object</vt:lpstr>
      <vt:lpstr>Key aspects of the CCO approach</vt:lpstr>
      <vt:lpstr>Ontological architecture  – as bricks in a wall</vt:lpstr>
      <vt:lpstr>Key points</vt:lpstr>
      <vt:lpstr>The data sections’ data components</vt:lpstr>
      <vt:lpstr>TLO components</vt:lpstr>
      <vt:lpstr>Mereotopology</vt:lpstr>
      <vt:lpstr>Worldology</vt:lpstr>
      <vt:lpstr>Curveology</vt:lpstr>
      <vt:lpstr>Regionology (dimensionality)</vt:lpstr>
      <vt:lpstr>Congruentology</vt:lpstr>
      <vt:lpstr>Prior form: chronology and worldlineology</vt:lpstr>
      <vt:lpstr>Chronology</vt:lpstr>
      <vt:lpstr>Worldlineology</vt:lpstr>
      <vt:lpstr>Worldframeology</vt:lpstr>
      <vt:lpstr>Summary - bare Quinean view</vt:lpstr>
      <vt:lpstr>Characterising the bCLEARer process</vt:lpstr>
      <vt:lpstr>A three-level framework</vt:lpstr>
      <vt:lpstr>bCLEARer’s five stages</vt:lpstr>
      <vt:lpstr>Process evolution - extension</vt:lpstr>
      <vt:lpstr>Process evolution - multiplicity</vt:lpstr>
      <vt:lpstr>Multiple inputs, multiple runs, integrated</vt:lpstr>
      <vt:lpstr>The user perspective</vt:lpstr>
      <vt:lpstr>Schematic view of one bCLEARer engine</vt:lpstr>
      <vt:lpstr>Increase maturity in pragmatic steps</vt:lpstr>
      <vt:lpstr>Design space</vt:lpstr>
      <vt:lpstr>Levels of generality</vt:lpstr>
      <vt:lpstr>Design Space – in two dimensions</vt:lpstr>
      <vt:lpstr>Information pathway</vt:lpstr>
      <vt:lpstr>Exploiting the new space involves a ‘shift left’</vt:lpstr>
      <vt:lpstr>Architectural issues</vt:lpstr>
      <vt:lpstr>Digitalisation Process Factorisation</vt:lpstr>
      <vt:lpstr>*Computerization versus *ontologisation</vt:lpstr>
      <vt:lpstr>Factorization of digitalisation</vt:lpstr>
      <vt:lpstr>Ordering the factored components</vt:lpstr>
      <vt:lpstr>Post-Ontology</vt:lpstr>
      <vt:lpstr>De se agentology</vt:lpstr>
      <vt:lpstr>De se doxastology</vt:lpstr>
      <vt:lpstr>Summary</vt:lpstr>
      <vt:lpstr>Summary</vt:lpstr>
      <vt:lpstr>Questions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Andy Mitchell</cp:lastModifiedBy>
  <cp:revision>3</cp:revision>
  <dcterms:created xsi:type="dcterms:W3CDTF">2011-04-01T12:37:28Z</dcterms:created>
  <dcterms:modified xsi:type="dcterms:W3CDTF">2025-05-22T16:52:29Z</dcterms:modified>
</cp:coreProperties>
</file>